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1"/>
    <p:sldMasterId id="2147483660" r:id="rId2"/>
    <p:sldMasterId id="2147483673" r:id="rId3"/>
  </p:sldMasterIdLst>
  <p:notesMasterIdLst>
    <p:notesMasterId r:id="rId15"/>
  </p:notesMasterIdLst>
  <p:handoutMasterIdLst>
    <p:handoutMasterId r:id="rId16"/>
  </p:handoutMasterIdLst>
  <p:sldIdLst>
    <p:sldId id="697" r:id="rId4"/>
    <p:sldId id="871" r:id="rId5"/>
    <p:sldId id="874" r:id="rId6"/>
    <p:sldId id="875" r:id="rId7"/>
    <p:sldId id="876" r:id="rId8"/>
    <p:sldId id="877" r:id="rId9"/>
    <p:sldId id="878" r:id="rId10"/>
    <p:sldId id="883" r:id="rId11"/>
    <p:sldId id="884" r:id="rId12"/>
    <p:sldId id="881" r:id="rId13"/>
    <p:sldId id="882" r:id="rId14"/>
  </p:sldIdLst>
  <p:sldSz cx="10668000" cy="7429500"/>
  <p:notesSz cx="6794500" cy="9931400"/>
  <p:defaultTextStyle>
    <a:defPPr>
      <a:defRPr lang="ko-KR"/>
    </a:defPPr>
    <a:lvl1pPr algn="ctr" rtl="0" fontAlgn="base" latinLnBrk="1">
      <a:spcBef>
        <a:spcPct val="50000"/>
      </a:spcBef>
      <a:spcAft>
        <a:spcPct val="0"/>
      </a:spcAft>
      <a:defRPr kumimoji="1" sz="900" kern="1200">
        <a:solidFill>
          <a:schemeClr val="tx1"/>
        </a:solidFill>
        <a:latin typeface="Arial" charset="0"/>
        <a:ea typeface="돋움" pitchFamily="50" charset="-127"/>
        <a:cs typeface="+mn-cs"/>
      </a:defRPr>
    </a:lvl1pPr>
    <a:lvl2pPr marL="457200" algn="ctr" rtl="0" fontAlgn="base" latinLnBrk="1">
      <a:spcBef>
        <a:spcPct val="50000"/>
      </a:spcBef>
      <a:spcAft>
        <a:spcPct val="0"/>
      </a:spcAft>
      <a:defRPr kumimoji="1" sz="900" kern="1200">
        <a:solidFill>
          <a:schemeClr val="tx1"/>
        </a:solidFill>
        <a:latin typeface="Arial" charset="0"/>
        <a:ea typeface="돋움" pitchFamily="50" charset="-127"/>
        <a:cs typeface="+mn-cs"/>
      </a:defRPr>
    </a:lvl2pPr>
    <a:lvl3pPr marL="914400" algn="ctr" rtl="0" fontAlgn="base" latinLnBrk="1">
      <a:spcBef>
        <a:spcPct val="50000"/>
      </a:spcBef>
      <a:spcAft>
        <a:spcPct val="0"/>
      </a:spcAft>
      <a:defRPr kumimoji="1" sz="900" kern="1200">
        <a:solidFill>
          <a:schemeClr val="tx1"/>
        </a:solidFill>
        <a:latin typeface="Arial" charset="0"/>
        <a:ea typeface="돋움" pitchFamily="50" charset="-127"/>
        <a:cs typeface="+mn-cs"/>
      </a:defRPr>
    </a:lvl3pPr>
    <a:lvl4pPr marL="1371600" algn="ctr" rtl="0" fontAlgn="base" latinLnBrk="1">
      <a:spcBef>
        <a:spcPct val="50000"/>
      </a:spcBef>
      <a:spcAft>
        <a:spcPct val="0"/>
      </a:spcAft>
      <a:defRPr kumimoji="1" sz="900" kern="1200">
        <a:solidFill>
          <a:schemeClr val="tx1"/>
        </a:solidFill>
        <a:latin typeface="Arial" charset="0"/>
        <a:ea typeface="돋움" pitchFamily="50" charset="-127"/>
        <a:cs typeface="+mn-cs"/>
      </a:defRPr>
    </a:lvl4pPr>
    <a:lvl5pPr marL="1828800" algn="ctr" rtl="0" fontAlgn="base" latinLnBrk="1">
      <a:spcBef>
        <a:spcPct val="50000"/>
      </a:spcBef>
      <a:spcAft>
        <a:spcPct val="0"/>
      </a:spcAft>
      <a:defRPr kumimoji="1" sz="900" kern="1200">
        <a:solidFill>
          <a:schemeClr val="tx1"/>
        </a:solidFill>
        <a:latin typeface="Arial" charset="0"/>
        <a:ea typeface="돋움" pitchFamily="50" charset="-127"/>
        <a:cs typeface="+mn-cs"/>
      </a:defRPr>
    </a:lvl5pPr>
    <a:lvl6pPr marL="2286000" algn="l" defTabSz="914400" rtl="0" eaLnBrk="1" latinLnBrk="1" hangingPunct="1">
      <a:defRPr kumimoji="1" sz="900" kern="1200">
        <a:solidFill>
          <a:schemeClr val="tx1"/>
        </a:solidFill>
        <a:latin typeface="Arial" charset="0"/>
        <a:ea typeface="돋움" pitchFamily="50" charset="-127"/>
        <a:cs typeface="+mn-cs"/>
      </a:defRPr>
    </a:lvl6pPr>
    <a:lvl7pPr marL="2743200" algn="l" defTabSz="914400" rtl="0" eaLnBrk="1" latinLnBrk="1" hangingPunct="1">
      <a:defRPr kumimoji="1" sz="900" kern="1200">
        <a:solidFill>
          <a:schemeClr val="tx1"/>
        </a:solidFill>
        <a:latin typeface="Arial" charset="0"/>
        <a:ea typeface="돋움" pitchFamily="50" charset="-127"/>
        <a:cs typeface="+mn-cs"/>
      </a:defRPr>
    </a:lvl7pPr>
    <a:lvl8pPr marL="3200400" algn="l" defTabSz="914400" rtl="0" eaLnBrk="1" latinLnBrk="1" hangingPunct="1">
      <a:defRPr kumimoji="1" sz="900" kern="1200">
        <a:solidFill>
          <a:schemeClr val="tx1"/>
        </a:solidFill>
        <a:latin typeface="Arial" charset="0"/>
        <a:ea typeface="돋움" pitchFamily="50" charset="-127"/>
        <a:cs typeface="+mn-cs"/>
      </a:defRPr>
    </a:lvl8pPr>
    <a:lvl9pPr marL="3657600" algn="l" defTabSz="914400" rtl="0" eaLnBrk="1" latinLnBrk="1" hangingPunct="1">
      <a:defRPr kumimoji="1" sz="900" kern="1200">
        <a:solidFill>
          <a:schemeClr val="tx1"/>
        </a:solidFill>
        <a:latin typeface="Arial" charset="0"/>
        <a:ea typeface="돋움" pitchFamily="50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04">
          <p15:clr>
            <a:srgbClr val="A4A3A4"/>
          </p15:clr>
        </p15:guide>
        <p15:guide id="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9" userDrawn="1">
          <p15:clr>
            <a:srgbClr val="A4A3A4"/>
          </p15:clr>
        </p15:guide>
        <p15:guide id="2" pos="214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8F8"/>
    <a:srgbClr val="339933"/>
    <a:srgbClr val="00CC00"/>
    <a:srgbClr val="00FF00"/>
    <a:srgbClr val="00FF99"/>
    <a:srgbClr val="FFFFCC"/>
    <a:srgbClr val="CCFFCC"/>
    <a:srgbClr val="008000"/>
    <a:srgbClr val="00CC66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보통 스타일 4 - 강조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06799F8-075E-4A3A-A7F6-7FBC6576F1A4}" styleName="테마 스타일 2 - 강조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테마 스타일 2 - 강조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테마 스타일 2 - 강조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269D01E-BC32-4049-B463-5C60D7B0CCD2}" styleName="테마 스타일 2 - 강조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E9639D4-E3E2-4D34-9284-5A2195B3D0D7}" styleName="밝은 스타일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16DA210-FB5B-4158-B5E0-FEB733F419BA}" styleName="밝은 스타일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밝은 스타일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ED083AE6-46FA-4A59-8FB0-9F97EB10719F}" styleName="밝은 스타일 3 - 강조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DA37D80-6434-44D0-A028-1B22A696006F}" styleName="밝은 스타일 3 - 강조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C89EF96-8CEA-46FF-86C4-4CE0E7609802}" styleName="밝은 스타일 3 - 강조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93D81CF-94F2-401A-BA57-92F5A7B2D0C5}" styleName="보통 스타일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84E427A-3D55-4303-BF80-6455036E1DE7}" styleName="테마 스타일 1 - 강조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912C8C85-51F0-491E-9774-3900AFEF0FD7}" styleName="밝은 스타일 2 - 강조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546" autoAdjust="0"/>
    <p:restoredTop sz="94660" autoAdjust="0"/>
  </p:normalViewPr>
  <p:slideViewPr>
    <p:cSldViewPr>
      <p:cViewPr varScale="1">
        <p:scale>
          <a:sx n="105" d="100"/>
          <a:sy n="105" d="100"/>
        </p:scale>
        <p:origin x="1530" y="114"/>
      </p:cViewPr>
      <p:guideLst>
        <p:guide orient="horz" pos="1104"/>
        <p:guide/>
      </p:guideLst>
    </p:cSldViewPr>
  </p:slideViewPr>
  <p:outlineViewPr>
    <p:cViewPr>
      <p:scale>
        <a:sx n="25" d="100"/>
        <a:sy n="25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notesViewPr>
    <p:cSldViewPr>
      <p:cViewPr varScale="1">
        <p:scale>
          <a:sx n="96" d="100"/>
          <a:sy n="96" d="100"/>
        </p:scale>
        <p:origin x="-3708" y="-108"/>
      </p:cViewPr>
      <p:guideLst>
        <p:guide orient="horz" pos="3129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42" tIns="45921" rIns="91842" bIns="45921" numCol="1" anchor="t" anchorCtr="0" compatLnSpc="1">
            <a:prstTxWarp prst="textNoShape">
              <a:avLst/>
            </a:prstTxWarp>
          </a:bodyPr>
          <a:lstStyle>
            <a:lvl1pPr algn="l" defTabSz="919163">
              <a:spcBef>
                <a:spcPct val="0"/>
              </a:spcBef>
              <a:defRPr sz="1200" smtClean="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1"/>
            <a:ext cx="2944812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42" tIns="45921" rIns="91842" bIns="45921" numCol="1" anchor="t" anchorCtr="0" compatLnSpc="1">
            <a:prstTxWarp prst="textNoShape">
              <a:avLst/>
            </a:prstTxWarp>
          </a:bodyPr>
          <a:lstStyle>
            <a:lvl1pPr algn="r" defTabSz="919163">
              <a:spcBef>
                <a:spcPct val="0"/>
              </a:spcBef>
              <a:defRPr sz="1200" smtClean="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9434514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42" tIns="45921" rIns="91842" bIns="45921" numCol="1" anchor="b" anchorCtr="0" compatLnSpc="1">
            <a:prstTxWarp prst="textNoShape">
              <a:avLst/>
            </a:prstTxWarp>
          </a:bodyPr>
          <a:lstStyle>
            <a:lvl1pPr algn="l" defTabSz="919163">
              <a:spcBef>
                <a:spcPct val="0"/>
              </a:spcBef>
              <a:defRPr sz="1200" smtClean="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34514"/>
            <a:ext cx="2944812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42" tIns="45921" rIns="91842" bIns="45921" numCol="1" anchor="b" anchorCtr="0" compatLnSpc="1">
            <a:prstTxWarp prst="textNoShape">
              <a:avLst/>
            </a:prstTxWarp>
          </a:bodyPr>
          <a:lstStyle>
            <a:lvl1pPr algn="r" defTabSz="919163">
              <a:spcBef>
                <a:spcPct val="0"/>
              </a:spcBef>
              <a:defRPr sz="1200" smtClean="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146C50DF-B0CF-4DA5-BC77-2557CCFBCC00}" type="slidenum">
              <a:rPr lang="en-US" altLang="ko-KR"/>
              <a:pPr>
                <a:defRPr/>
              </a:pPr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5692276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30250" y="763588"/>
            <a:ext cx="5372100" cy="37433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41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22338" y="4735514"/>
            <a:ext cx="4989512" cy="44322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42" tIns="45921" rIns="91842" bIns="4592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noProof="0"/>
              <a:t>마스터 텍스트 스타일을 편집합니다</a:t>
            </a:r>
          </a:p>
          <a:p>
            <a:pPr lvl="1"/>
            <a:r>
              <a:rPr lang="ko-KR" altLang="en-US" noProof="0"/>
              <a:t>둘째 수준</a:t>
            </a:r>
          </a:p>
          <a:p>
            <a:pPr lvl="2"/>
            <a:r>
              <a:rPr lang="ko-KR" altLang="en-US" noProof="0"/>
              <a:t>셋째 수준</a:t>
            </a:r>
          </a:p>
          <a:p>
            <a:pPr lvl="3"/>
            <a:r>
              <a:rPr lang="ko-KR" altLang="en-US" noProof="0"/>
              <a:t>넷째 수준</a:t>
            </a:r>
          </a:p>
          <a:p>
            <a:pPr lvl="4"/>
            <a:r>
              <a:rPr lang="ko-KR" altLang="en-US" noProof="0"/>
              <a:t>다섯째 수준</a:t>
            </a:r>
          </a:p>
        </p:txBody>
      </p:sp>
      <p:sp>
        <p:nvSpPr>
          <p:cNvPr id="7" name="바닥글 개체 틀 6"/>
          <p:cNvSpPr>
            <a:spLocks noGrp="1"/>
          </p:cNvSpPr>
          <p:nvPr>
            <p:ph type="ftr" sz="quarter" idx="4"/>
          </p:nvPr>
        </p:nvSpPr>
        <p:spPr>
          <a:xfrm>
            <a:off x="0" y="9433234"/>
            <a:ext cx="2945024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8" name="슬라이드 번호 개체 틀 7"/>
          <p:cNvSpPr>
            <a:spLocks noGrp="1"/>
          </p:cNvSpPr>
          <p:nvPr>
            <p:ph type="sldNum" sz="quarter" idx="5"/>
          </p:nvPr>
        </p:nvSpPr>
        <p:spPr>
          <a:xfrm>
            <a:off x="3847890" y="9433234"/>
            <a:ext cx="2945024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BEDCC1-5D29-42DC-BBE6-46F3EC224674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360132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800101" y="2308225"/>
            <a:ext cx="9067800" cy="1592263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600200" y="4210050"/>
            <a:ext cx="7467600" cy="18986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/>
              <a:t>마스터 부제목 스타일 편집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3400" y="296863"/>
            <a:ext cx="9601200" cy="123825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33400" y="1733550"/>
            <a:ext cx="9601200" cy="49037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734299" y="296863"/>
            <a:ext cx="2400301" cy="634047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33402" y="296863"/>
            <a:ext cx="7048500" cy="63404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 userDrawn="1"/>
        </p:nvSpPr>
        <p:spPr>
          <a:xfrm>
            <a:off x="0" y="2143140"/>
            <a:ext cx="10668000" cy="1000106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98000">
                <a:schemeClr val="tx1">
                  <a:lumMod val="50000"/>
                  <a:lumOff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 userDrawn="1"/>
        </p:nvSpPr>
        <p:spPr>
          <a:xfrm>
            <a:off x="0" y="2143140"/>
            <a:ext cx="10668000" cy="1000106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98000">
                <a:schemeClr val="tx1">
                  <a:lumMod val="50000"/>
                  <a:lumOff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800101" y="2308225"/>
            <a:ext cx="9067800" cy="15922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600200" y="4210050"/>
            <a:ext cx="7467600" cy="18986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61156-1E02-4E26-A5EF-ACAD99941BF9}" type="datetimeFigureOut">
              <a:rPr lang="ko-KR" altLang="en-US" smtClean="0"/>
              <a:pPr/>
              <a:t>2024-09-03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4BDF1-92B3-4416-BA49-15070E51F2D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61156-1E02-4E26-A5EF-ACAD99941BF9}" type="datetimeFigureOut">
              <a:rPr lang="ko-KR" altLang="en-US" smtClean="0"/>
              <a:pPr/>
              <a:t>2024-09-03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4BDF1-92B3-4416-BA49-15070E51F2D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sp>
        <p:nvSpPr>
          <p:cNvPr id="8" name="직사각형 7"/>
          <p:cNvSpPr/>
          <p:nvPr userDrawn="1"/>
        </p:nvSpPr>
        <p:spPr>
          <a:xfrm>
            <a:off x="0" y="0"/>
            <a:ext cx="10668000" cy="100010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</a:schemeClr>
              </a:gs>
              <a:gs pos="100000">
                <a:schemeClr val="tx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 userDrawn="1"/>
        </p:nvSpPr>
        <p:spPr>
          <a:xfrm>
            <a:off x="0" y="2143140"/>
            <a:ext cx="10668000" cy="1000106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98000">
                <a:schemeClr val="tx1">
                  <a:lumMod val="50000"/>
                  <a:lumOff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533402" y="1733550"/>
            <a:ext cx="4724400" cy="4903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410202" y="1733550"/>
            <a:ext cx="4724400" cy="4903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61156-1E02-4E26-A5EF-ACAD99941BF9}" type="datetimeFigureOut">
              <a:rPr lang="ko-KR" altLang="en-US" smtClean="0"/>
              <a:pPr/>
              <a:t>2024-09-03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4BDF1-92B3-4416-BA49-15070E51F2D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3400" y="296863"/>
            <a:ext cx="9601200" cy="123825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33400" y="1663700"/>
            <a:ext cx="4713287" cy="6921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33400" y="2355850"/>
            <a:ext cx="4713287" cy="42814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419726" y="1663700"/>
            <a:ext cx="4714875" cy="6921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419726" y="2355850"/>
            <a:ext cx="4714875" cy="42814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61156-1E02-4E26-A5EF-ACAD99941BF9}" type="datetimeFigureOut">
              <a:rPr lang="ko-KR" altLang="en-US" smtClean="0"/>
              <a:pPr/>
              <a:t>2024-09-03</a:t>
            </a:fld>
            <a:endParaRPr lang="ko-KR" altLang="en-US" dirty="0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4BDF1-92B3-4416-BA49-15070E51F2D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61156-1E02-4E26-A5EF-ACAD99941BF9}" type="datetimeFigureOut">
              <a:rPr lang="ko-KR" altLang="en-US" smtClean="0"/>
              <a:pPr/>
              <a:t>2024-09-03</a:t>
            </a:fld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4BDF1-92B3-4416-BA49-15070E51F2D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61156-1E02-4E26-A5EF-ACAD99941BF9}" type="datetimeFigureOut">
              <a:rPr lang="ko-KR" altLang="en-US" smtClean="0"/>
              <a:pPr/>
              <a:t>2024-09-03</a:t>
            </a:fld>
            <a:endParaRPr lang="ko-KR" altLang="en-US" dirty="0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4BDF1-92B3-4416-BA49-15070E51F2D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3402" y="295275"/>
            <a:ext cx="3509964" cy="125888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170365" y="295275"/>
            <a:ext cx="5964237" cy="63420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33402" y="1554163"/>
            <a:ext cx="3509964" cy="50831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61156-1E02-4E26-A5EF-ACAD99941BF9}" type="datetimeFigureOut">
              <a:rPr lang="ko-KR" altLang="en-US" smtClean="0"/>
              <a:pPr/>
              <a:t>2024-09-03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4BDF1-92B3-4416-BA49-15070E51F2D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090738" y="5200651"/>
            <a:ext cx="6400800" cy="61436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090738" y="663575"/>
            <a:ext cx="6400800" cy="44577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090738" y="5815014"/>
            <a:ext cx="6400800" cy="87153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61156-1E02-4E26-A5EF-ACAD99941BF9}" type="datetimeFigureOut">
              <a:rPr lang="ko-KR" altLang="en-US" smtClean="0"/>
              <a:pPr/>
              <a:t>2024-09-03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4BDF1-92B3-4416-BA49-15070E51F2D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61156-1E02-4E26-A5EF-ACAD99941BF9}" type="datetimeFigureOut">
              <a:rPr lang="ko-KR" altLang="en-US" smtClean="0"/>
              <a:pPr/>
              <a:t>2024-09-03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4BDF1-92B3-4416-BA49-15070E51F2D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734299" y="296863"/>
            <a:ext cx="2400301" cy="634047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33402" y="296863"/>
            <a:ext cx="7048500" cy="634047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61156-1E02-4E26-A5EF-ACAD99941BF9}" type="datetimeFigureOut">
              <a:rPr lang="ko-KR" altLang="en-US" smtClean="0"/>
              <a:pPr/>
              <a:t>2024-09-03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4BDF1-92B3-4416-BA49-15070E51F2D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61156-1E02-4E26-A5EF-ACAD99941BF9}" type="datetimeFigureOut">
              <a:rPr lang="ko-KR" altLang="en-US" smtClean="0"/>
              <a:pPr/>
              <a:t>2024-09-03</a:t>
            </a:fld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4BDF1-92B3-4416-BA49-15070E51F2D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800101" y="2308225"/>
            <a:ext cx="9067800" cy="15922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600200" y="4210050"/>
            <a:ext cx="7467600" cy="18986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298A8-C679-4C1B-A5AE-9B2436429718}" type="datetimeFigureOut">
              <a:rPr lang="ko-KR" altLang="en-US" smtClean="0"/>
              <a:pPr/>
              <a:t>2024-09-03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EE71F-C3B0-4CB7-B060-F935F708AC83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298A8-C679-4C1B-A5AE-9B2436429718}" type="datetimeFigureOut">
              <a:rPr lang="ko-KR" altLang="en-US" smtClean="0"/>
              <a:pPr/>
              <a:t>2024-09-03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EE71F-C3B0-4CB7-B060-F935F708AC83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42964" y="4773615"/>
            <a:ext cx="9067800" cy="14763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42964" y="3149600"/>
            <a:ext cx="9067800" cy="162401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42964" y="4773615"/>
            <a:ext cx="9067800" cy="14763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42964" y="3149600"/>
            <a:ext cx="9067800" cy="1624013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298A8-C679-4C1B-A5AE-9B2436429718}" type="datetimeFigureOut">
              <a:rPr lang="ko-KR" altLang="en-US" smtClean="0"/>
              <a:pPr/>
              <a:t>2024-09-03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EE71F-C3B0-4CB7-B060-F935F708AC83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533402" y="1733550"/>
            <a:ext cx="4724400" cy="4903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410202" y="1733550"/>
            <a:ext cx="4724400" cy="4903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298A8-C679-4C1B-A5AE-9B2436429718}" type="datetimeFigureOut">
              <a:rPr lang="ko-KR" altLang="en-US" smtClean="0"/>
              <a:pPr/>
              <a:t>2024-09-03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EE71F-C3B0-4CB7-B060-F935F708AC83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33400" y="1663700"/>
            <a:ext cx="4713287" cy="6921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33400" y="2355850"/>
            <a:ext cx="4713287" cy="42814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419726" y="1663700"/>
            <a:ext cx="4714875" cy="6921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419726" y="2355850"/>
            <a:ext cx="4714875" cy="42814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298A8-C679-4C1B-A5AE-9B2436429718}" type="datetimeFigureOut">
              <a:rPr lang="ko-KR" altLang="en-US" smtClean="0"/>
              <a:pPr/>
              <a:t>2024-09-03</a:t>
            </a:fld>
            <a:endParaRPr lang="ko-KR" altLang="en-US" dirty="0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EE71F-C3B0-4CB7-B060-F935F708AC83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298A8-C679-4C1B-A5AE-9B2436429718}" type="datetimeFigureOut">
              <a:rPr lang="ko-KR" altLang="en-US" smtClean="0"/>
              <a:pPr/>
              <a:t>2024-09-03</a:t>
            </a:fld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EE71F-C3B0-4CB7-B060-F935F708AC83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298A8-C679-4C1B-A5AE-9B2436429718}" type="datetimeFigureOut">
              <a:rPr lang="ko-KR" altLang="en-US" smtClean="0"/>
              <a:pPr/>
              <a:t>2024-09-03</a:t>
            </a:fld>
            <a:endParaRPr lang="ko-KR" altLang="en-US" dirty="0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EE71F-C3B0-4CB7-B060-F935F708AC83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3402" y="295275"/>
            <a:ext cx="3509964" cy="125888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170365" y="295275"/>
            <a:ext cx="5964237" cy="63420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33402" y="1554163"/>
            <a:ext cx="3509964" cy="50831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298A8-C679-4C1B-A5AE-9B2436429718}" type="datetimeFigureOut">
              <a:rPr lang="ko-KR" altLang="en-US" smtClean="0"/>
              <a:pPr/>
              <a:t>2024-09-03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EE71F-C3B0-4CB7-B060-F935F708AC83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090738" y="5200651"/>
            <a:ext cx="6400800" cy="61436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090738" y="663575"/>
            <a:ext cx="6400800" cy="44577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090738" y="5815014"/>
            <a:ext cx="6400800" cy="87153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298A8-C679-4C1B-A5AE-9B2436429718}" type="datetimeFigureOut">
              <a:rPr lang="ko-KR" altLang="en-US" smtClean="0"/>
              <a:pPr/>
              <a:t>2024-09-03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EE71F-C3B0-4CB7-B060-F935F708AC83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298A8-C679-4C1B-A5AE-9B2436429718}" type="datetimeFigureOut">
              <a:rPr lang="ko-KR" altLang="en-US" smtClean="0"/>
              <a:pPr/>
              <a:t>2024-09-03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EE71F-C3B0-4CB7-B060-F935F708AC83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734299" y="296863"/>
            <a:ext cx="2400301" cy="634047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33402" y="296863"/>
            <a:ext cx="7048500" cy="634047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298A8-C679-4C1B-A5AE-9B2436429718}" type="datetimeFigureOut">
              <a:rPr lang="ko-KR" altLang="en-US" smtClean="0"/>
              <a:pPr/>
              <a:t>2024-09-03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EE71F-C3B0-4CB7-B060-F935F708AC83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3400" y="296863"/>
            <a:ext cx="9601200" cy="123825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533402" y="1733550"/>
            <a:ext cx="4724400" cy="4903788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410202" y="1733550"/>
            <a:ext cx="4724400" cy="4903788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3400" y="296863"/>
            <a:ext cx="9601200" cy="1238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33400" y="1663700"/>
            <a:ext cx="4713287" cy="6921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33400" y="2355850"/>
            <a:ext cx="4713287" cy="42814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419726" y="1663700"/>
            <a:ext cx="4714875" cy="6921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419726" y="2355850"/>
            <a:ext cx="4714875" cy="42814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3400" y="296863"/>
            <a:ext cx="9601200" cy="123825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3402" y="295275"/>
            <a:ext cx="3509964" cy="125888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170365" y="295275"/>
            <a:ext cx="5964237" cy="634206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33402" y="1554163"/>
            <a:ext cx="3509964" cy="508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090738" y="5200651"/>
            <a:ext cx="6400800" cy="614363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090738" y="663575"/>
            <a:ext cx="6400800" cy="44577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090738" y="5815014"/>
            <a:ext cx="6400800" cy="8715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8" name="Rectangle 824"/>
          <p:cNvSpPr>
            <a:spLocks noChangeArrowheads="1"/>
          </p:cNvSpPr>
          <p:nvPr/>
        </p:nvSpPr>
        <p:spPr bwMode="auto">
          <a:xfrm>
            <a:off x="99588" y="928668"/>
            <a:ext cx="10474860" cy="6386532"/>
          </a:xfrm>
          <a:prstGeom prst="rect">
            <a:avLst/>
          </a:prstGeom>
          <a:noFill/>
          <a:ln w="16510">
            <a:solidFill>
              <a:schemeClr val="tx1"/>
            </a:solidFill>
            <a:miter lim="800000"/>
            <a:headEnd/>
            <a:tailEnd type="none" w="med" len="lg"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ko-KR" sz="800" dirty="0">
              <a:latin typeface="Trebuchet MS" pitchFamily="34" charset="0"/>
            </a:endParaRPr>
          </a:p>
        </p:txBody>
      </p:sp>
      <p:sp>
        <p:nvSpPr>
          <p:cNvPr id="22" name="직사각형 21"/>
          <p:cNvSpPr/>
          <p:nvPr userDrawn="1"/>
        </p:nvSpPr>
        <p:spPr>
          <a:xfrm>
            <a:off x="0" y="0"/>
            <a:ext cx="10668000" cy="857230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0" r:id="rId13"/>
    <p:sldLayoutId id="2147483701" r:id="rId14"/>
    <p:sldLayoutId id="2147483702" r:id="rId15"/>
  </p:sldLayoutIdLst>
  <p:hf hdr="0" ftr="0" dt="0"/>
  <p:txStyles>
    <p:titleStyle>
      <a:lvl1pPr algn="ctr" defTabSz="1033463" rtl="0" eaLnBrk="0" fontAlgn="base" latinLnBrk="1" hangingPunct="0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033463" rtl="0" eaLnBrk="0" fontAlgn="base" latinLnBrk="1" hangingPunct="0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defTabSz="1033463" rtl="0" eaLnBrk="0" fontAlgn="base" latinLnBrk="1" hangingPunct="0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defTabSz="1033463" rtl="0" eaLnBrk="0" fontAlgn="base" latinLnBrk="1" hangingPunct="0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defTabSz="1033463" rtl="0" eaLnBrk="0" fontAlgn="base" latinLnBrk="1" hangingPunct="0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ctr" defTabSz="1033463" rtl="0" fontAlgn="base" latinLnBrk="1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defTabSz="1033463" rtl="0" fontAlgn="base" latinLnBrk="1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defTabSz="1033463" rtl="0" fontAlgn="base" latinLnBrk="1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defTabSz="1033463" rtl="0" fontAlgn="base" latinLnBrk="1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87350" indent="-387350" algn="l" defTabSz="1033463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600">
          <a:solidFill>
            <a:schemeClr val="tx1"/>
          </a:solidFill>
          <a:latin typeface="+mn-lt"/>
          <a:ea typeface="+mn-ea"/>
          <a:cs typeface="+mn-cs"/>
        </a:defRPr>
      </a:lvl1pPr>
      <a:lvl2pPr marL="839788" indent="-322263" algn="l" defTabSz="1033463" rtl="0" eaLnBrk="0" fontAlgn="base" latinLnBrk="1" hangingPunct="0">
        <a:spcBef>
          <a:spcPct val="20000"/>
        </a:spcBef>
        <a:spcAft>
          <a:spcPct val="0"/>
        </a:spcAft>
        <a:buChar char="–"/>
        <a:defRPr kumimoji="1" sz="3200">
          <a:solidFill>
            <a:schemeClr val="tx1"/>
          </a:solidFill>
          <a:latin typeface="+mn-lt"/>
          <a:ea typeface="+mn-ea"/>
        </a:defRPr>
      </a:lvl2pPr>
      <a:lvl3pPr marL="1292225" indent="-258763" algn="l" defTabSz="1033463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700">
          <a:solidFill>
            <a:schemeClr val="tx1"/>
          </a:solidFill>
          <a:latin typeface="+mn-lt"/>
          <a:ea typeface="+mn-ea"/>
        </a:defRPr>
      </a:lvl3pPr>
      <a:lvl4pPr marL="1809750" indent="-258763" algn="l" defTabSz="1033463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300">
          <a:solidFill>
            <a:schemeClr val="tx1"/>
          </a:solidFill>
          <a:latin typeface="+mn-lt"/>
          <a:ea typeface="+mn-ea"/>
        </a:defRPr>
      </a:lvl4pPr>
      <a:lvl5pPr marL="2327275" indent="-258763" algn="l" defTabSz="1033463" rtl="0" eaLnBrk="0" fontAlgn="base" latinLnBrk="1" hangingPunct="0">
        <a:spcBef>
          <a:spcPct val="20000"/>
        </a:spcBef>
        <a:spcAft>
          <a:spcPct val="0"/>
        </a:spcAft>
        <a:buChar char="»"/>
        <a:defRPr kumimoji="1" sz="2300">
          <a:solidFill>
            <a:schemeClr val="tx1"/>
          </a:solidFill>
          <a:latin typeface="+mn-lt"/>
          <a:ea typeface="+mn-ea"/>
        </a:defRPr>
      </a:lvl5pPr>
      <a:lvl6pPr marL="2784475" indent="-258763" algn="l" defTabSz="1033463" rtl="0" fontAlgn="base" latinLnBrk="1">
        <a:spcBef>
          <a:spcPct val="20000"/>
        </a:spcBef>
        <a:spcAft>
          <a:spcPct val="0"/>
        </a:spcAft>
        <a:buChar char="»"/>
        <a:defRPr kumimoji="1" sz="2300">
          <a:solidFill>
            <a:schemeClr val="tx1"/>
          </a:solidFill>
          <a:latin typeface="+mn-lt"/>
          <a:ea typeface="+mn-ea"/>
        </a:defRPr>
      </a:lvl6pPr>
      <a:lvl7pPr marL="3241675" indent="-258763" algn="l" defTabSz="1033463" rtl="0" fontAlgn="base" latinLnBrk="1">
        <a:spcBef>
          <a:spcPct val="20000"/>
        </a:spcBef>
        <a:spcAft>
          <a:spcPct val="0"/>
        </a:spcAft>
        <a:buChar char="»"/>
        <a:defRPr kumimoji="1" sz="2300">
          <a:solidFill>
            <a:schemeClr val="tx1"/>
          </a:solidFill>
          <a:latin typeface="+mn-lt"/>
          <a:ea typeface="+mn-ea"/>
        </a:defRPr>
      </a:lvl7pPr>
      <a:lvl8pPr marL="3698875" indent="-258763" algn="l" defTabSz="1033463" rtl="0" fontAlgn="base" latinLnBrk="1">
        <a:spcBef>
          <a:spcPct val="20000"/>
        </a:spcBef>
        <a:spcAft>
          <a:spcPct val="0"/>
        </a:spcAft>
        <a:buChar char="»"/>
        <a:defRPr kumimoji="1" sz="2300">
          <a:solidFill>
            <a:schemeClr val="tx1"/>
          </a:solidFill>
          <a:latin typeface="+mn-lt"/>
          <a:ea typeface="+mn-ea"/>
        </a:defRPr>
      </a:lvl8pPr>
      <a:lvl9pPr marL="4156075" indent="-258763" algn="l" defTabSz="1033463" rtl="0" fontAlgn="base" latinLnBrk="1">
        <a:spcBef>
          <a:spcPct val="20000"/>
        </a:spcBef>
        <a:spcAft>
          <a:spcPct val="0"/>
        </a:spcAft>
        <a:buChar char="»"/>
        <a:defRPr kumimoji="1" sz="23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533400" y="296863"/>
            <a:ext cx="9601200" cy="1238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33400" y="1733550"/>
            <a:ext cx="9601200" cy="49037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533400" y="6886575"/>
            <a:ext cx="2489200" cy="3952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261156-1E02-4E26-A5EF-ACAD99941BF9}" type="datetimeFigureOut">
              <a:rPr lang="ko-KR" altLang="en-US" smtClean="0"/>
              <a:pPr/>
              <a:t>2024-09-03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644901" y="6886575"/>
            <a:ext cx="3378200" cy="3952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645400" y="6886575"/>
            <a:ext cx="2489200" cy="3952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24BDF1-92B3-4416-BA49-15070E51F2D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533400" y="296863"/>
            <a:ext cx="9601200" cy="1238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33400" y="1733550"/>
            <a:ext cx="9601200" cy="49037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533400" y="6886575"/>
            <a:ext cx="2489200" cy="3952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5298A8-C679-4C1B-A5AE-9B2436429718}" type="datetimeFigureOut">
              <a:rPr lang="ko-KR" altLang="en-US" smtClean="0"/>
              <a:pPr/>
              <a:t>2024-09-03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644901" y="6886575"/>
            <a:ext cx="3378200" cy="3952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645400" y="6886575"/>
            <a:ext cx="2489200" cy="3952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5EE71F-C3B0-4CB7-B060-F935F708AC83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D14EF3-3FCF-43BD-8029-FD3F7724CD20}" type="slidenum">
              <a:rPr lang="en-US" altLang="ko-KR" smtClean="0"/>
              <a:pPr>
                <a:defRPr/>
              </a:pPr>
              <a:t>1</a:t>
            </a:fld>
            <a:endParaRPr lang="en-US" altLang="ko-KR" dirty="0"/>
          </a:p>
        </p:txBody>
      </p: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1339850" y="3500436"/>
            <a:ext cx="4929188" cy="27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515" tIns="48257" rIns="96515" bIns="48257">
            <a:spAutoFit/>
          </a:bodyPr>
          <a:lstStyle/>
          <a:p>
            <a:pPr algn="l" defTabSz="965200">
              <a:lnSpc>
                <a:spcPct val="75000"/>
              </a:lnSpc>
              <a:spcBef>
                <a:spcPct val="0"/>
              </a:spcBef>
            </a:pPr>
            <a:r>
              <a:rPr lang="en-US" altLang="ko-KR" sz="1600" dirty="0">
                <a:latin typeface="HY견고딕" pitchFamily="18" charset="-127"/>
                <a:ea typeface="HY견고딕" pitchFamily="18" charset="-127"/>
              </a:rPr>
              <a:t>  </a:t>
            </a:r>
            <a:endParaRPr lang="ko-KR" altLang="en-US" sz="1600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0" y="2202582"/>
            <a:ext cx="10668000" cy="1638304"/>
          </a:xfrm>
          <a:prstGeom prst="rect">
            <a:avLst/>
          </a:prstGeom>
          <a:gradFill rotWithShape="1">
            <a:gsLst>
              <a:gs pos="0">
                <a:srgbClr val="182F47"/>
              </a:gs>
              <a:gs pos="50000">
                <a:srgbClr val="336699"/>
              </a:gs>
              <a:gs pos="100000">
                <a:srgbClr val="182F47"/>
              </a:gs>
            </a:gsLst>
            <a:lin ang="2700000" scaled="1"/>
          </a:gradFill>
          <a:ln w="9525" algn="ctr">
            <a:noFill/>
            <a:miter lim="800000"/>
            <a:headEnd/>
            <a:tailEnd/>
          </a:ln>
        </p:spPr>
        <p:txBody>
          <a:bodyPr wrap="none" lIns="88431" tIns="44216" rIns="88431" bIns="44216" anchor="ctr"/>
          <a:lstStyle/>
          <a:p>
            <a:pPr algn="ctr" defTabSz="884238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3000" b="1" dirty="0">
                <a:solidFill>
                  <a:schemeClr val="bg1"/>
                </a:solidFill>
                <a:latin typeface="+mj-ea"/>
                <a:ea typeface="+mj-ea"/>
              </a:rPr>
              <a:t>온라인 연구실 안전교육 </a:t>
            </a:r>
            <a:r>
              <a:rPr kumimoji="0" lang="ko-KR" altLang="en-US" sz="3000" b="1" dirty="0" err="1">
                <a:solidFill>
                  <a:schemeClr val="bg1"/>
                </a:solidFill>
                <a:latin typeface="+mj-ea"/>
                <a:ea typeface="+mj-ea"/>
              </a:rPr>
              <a:t>수강방법</a:t>
            </a:r>
            <a:endParaRPr kumimoji="0" lang="en-US" altLang="ko-KR" sz="30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472" y="1482502"/>
            <a:ext cx="2971800" cy="523875"/>
          </a:xfrm>
          <a:prstGeom prst="rect">
            <a:avLst/>
          </a:prstGeom>
        </p:spPr>
      </p:pic>
      <p:sp>
        <p:nvSpPr>
          <p:cNvPr id="8" name="Text Box 22"/>
          <p:cNvSpPr txBox="1">
            <a:spLocks noChangeArrowheads="1"/>
          </p:cNvSpPr>
          <p:nvPr/>
        </p:nvSpPr>
        <p:spPr bwMode="auto">
          <a:xfrm>
            <a:off x="5982072" y="5891716"/>
            <a:ext cx="397510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ko-KR" altLang="en-US" sz="2400" b="1" dirty="0">
                <a:latin typeface="+mj-ea"/>
                <a:ea typeface="+mj-ea"/>
              </a:rPr>
              <a:t>광운대학교 </a:t>
            </a:r>
            <a:r>
              <a:rPr lang="ko-KR" altLang="en-US" sz="2400" b="1" dirty="0" err="1">
                <a:latin typeface="+mj-ea"/>
                <a:ea typeface="+mj-ea"/>
              </a:rPr>
              <a:t>관리처</a:t>
            </a:r>
            <a:endParaRPr lang="ko-KR" altLang="en-US" sz="2400" b="1" dirty="0">
              <a:latin typeface="+mj-ea"/>
              <a:ea typeface="+mj-e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/>
          <p:cNvPicPr>
            <a:picLocks noChangeAspect="1"/>
          </p:cNvPicPr>
          <p:nvPr/>
        </p:nvPicPr>
        <p:blipFill rotWithShape="1">
          <a:blip r:embed="rId2"/>
          <a:srcRect l="58823" t="10753" r="9087" b="6257"/>
          <a:stretch/>
        </p:blipFill>
        <p:spPr>
          <a:xfrm>
            <a:off x="509464" y="1482502"/>
            <a:ext cx="6998694" cy="5109476"/>
          </a:xfrm>
          <a:prstGeom prst="rect">
            <a:avLst/>
          </a:prstGeom>
        </p:spPr>
      </p:pic>
      <p:sp>
        <p:nvSpPr>
          <p:cNvPr id="4" name="TextBox 6"/>
          <p:cNvSpPr txBox="1">
            <a:spLocks noChangeArrowheads="1"/>
          </p:cNvSpPr>
          <p:nvPr/>
        </p:nvSpPr>
        <p:spPr bwMode="auto">
          <a:xfrm>
            <a:off x="142875" y="142875"/>
            <a:ext cx="47863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kumimoji="0" lang="ko-KR" altLang="en-US" sz="32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안전교육 </a:t>
            </a:r>
            <a:r>
              <a:rPr kumimoji="0" lang="ko-KR" altLang="en-US" sz="3200" b="1" dirty="0" err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수강방법</a:t>
            </a:r>
            <a:r>
              <a:rPr kumimoji="0" lang="ko-KR" altLang="en-US" sz="32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안내</a:t>
            </a:r>
          </a:p>
        </p:txBody>
      </p:sp>
      <p:sp>
        <p:nvSpPr>
          <p:cNvPr id="7" name="모서리가 둥근 직사각형 6"/>
          <p:cNvSpPr/>
          <p:nvPr/>
        </p:nvSpPr>
        <p:spPr>
          <a:xfrm>
            <a:off x="7998296" y="2466804"/>
            <a:ext cx="2448272" cy="685727"/>
          </a:xfrm>
          <a:prstGeom prst="roundRect">
            <a:avLst>
              <a:gd name="adj" fmla="val 6058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000" b="1" dirty="0" err="1">
                <a:solidFill>
                  <a:schemeClr val="tx1"/>
                </a:solidFill>
              </a:rPr>
              <a:t>이수증명서</a:t>
            </a:r>
            <a:r>
              <a:rPr kumimoji="0" lang="ko-KR" altLang="en-US" sz="2000" b="1" dirty="0">
                <a:solidFill>
                  <a:schemeClr val="tx1"/>
                </a:solidFill>
              </a:rPr>
              <a:t> 클릭</a:t>
            </a:r>
            <a:endParaRPr kumimoji="0" lang="en-US" altLang="ko-KR" sz="2000" b="1" dirty="0">
              <a:solidFill>
                <a:schemeClr val="tx1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1877616" y="2439456"/>
            <a:ext cx="1512168" cy="134730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cxnSp>
        <p:nvCxnSpPr>
          <p:cNvPr id="9" name="직선 화살표 연결선 8"/>
          <p:cNvCxnSpPr>
            <a:stCxn id="7" idx="1"/>
          </p:cNvCxnSpPr>
          <p:nvPr/>
        </p:nvCxnSpPr>
        <p:spPr>
          <a:xfrm flipH="1">
            <a:off x="3389784" y="2809668"/>
            <a:ext cx="4608512" cy="342863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0007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2"/>
          <a:srcRect l="8657" t="12900" r="59450" b="25500"/>
          <a:stretch/>
        </p:blipFill>
        <p:spPr>
          <a:xfrm>
            <a:off x="142875" y="1842542"/>
            <a:ext cx="8086172" cy="4392488"/>
          </a:xfrm>
          <a:prstGeom prst="rect">
            <a:avLst/>
          </a:prstGeom>
        </p:spPr>
      </p:pic>
      <p:sp>
        <p:nvSpPr>
          <p:cNvPr id="4" name="TextBox 6"/>
          <p:cNvSpPr txBox="1">
            <a:spLocks noChangeArrowheads="1"/>
          </p:cNvSpPr>
          <p:nvPr/>
        </p:nvSpPr>
        <p:spPr bwMode="auto">
          <a:xfrm>
            <a:off x="142875" y="142875"/>
            <a:ext cx="47863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kumimoji="0" lang="ko-KR" altLang="en-US" sz="32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안전교육 </a:t>
            </a:r>
            <a:r>
              <a:rPr kumimoji="0" lang="ko-KR" altLang="en-US" sz="3200" b="1" dirty="0" err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수강방법</a:t>
            </a:r>
            <a:r>
              <a:rPr kumimoji="0" lang="ko-KR" altLang="en-US" sz="32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안내</a:t>
            </a:r>
          </a:p>
        </p:txBody>
      </p:sp>
      <p:sp>
        <p:nvSpPr>
          <p:cNvPr id="7" name="모서리가 둥근 직사각형 6"/>
          <p:cNvSpPr/>
          <p:nvPr/>
        </p:nvSpPr>
        <p:spPr>
          <a:xfrm>
            <a:off x="8142312" y="3210694"/>
            <a:ext cx="2448272" cy="685727"/>
          </a:xfrm>
          <a:prstGeom prst="roundRect">
            <a:avLst>
              <a:gd name="adj" fmla="val 6058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000" b="1" dirty="0">
                <a:solidFill>
                  <a:schemeClr val="tx1"/>
                </a:solidFill>
              </a:rPr>
              <a:t>증명서 출력</a:t>
            </a:r>
            <a:endParaRPr kumimoji="0" lang="en-US" altLang="ko-KR" sz="2000" b="1" dirty="0">
              <a:solidFill>
                <a:schemeClr val="tx1"/>
              </a:solidFill>
            </a:endParaRPr>
          </a:p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000" b="1" dirty="0">
                <a:solidFill>
                  <a:srgbClr val="FF0000"/>
                </a:solidFill>
              </a:rPr>
              <a:t>※ </a:t>
            </a:r>
            <a:r>
              <a:rPr kumimoji="0" lang="ko-KR" altLang="en-US" sz="2000" b="1" dirty="0">
                <a:solidFill>
                  <a:srgbClr val="FF0000"/>
                </a:solidFill>
              </a:rPr>
              <a:t>필요시</a:t>
            </a:r>
            <a:endParaRPr kumimoji="0" lang="en-US" altLang="ko-KR" sz="2000" b="1" dirty="0">
              <a:solidFill>
                <a:srgbClr val="FF0000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7328914" y="4650854"/>
            <a:ext cx="813398" cy="43204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cxnSp>
        <p:nvCxnSpPr>
          <p:cNvPr id="9" name="직선 화살표 연결선 8"/>
          <p:cNvCxnSpPr/>
          <p:nvPr/>
        </p:nvCxnSpPr>
        <p:spPr>
          <a:xfrm flipH="1">
            <a:off x="7807621" y="3642742"/>
            <a:ext cx="306051" cy="1037839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08453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2"/>
          <a:srcRect l="56502" t="14001" r="9242" b="9701"/>
          <a:stretch/>
        </p:blipFill>
        <p:spPr>
          <a:xfrm>
            <a:off x="142875" y="1889498"/>
            <a:ext cx="7281750" cy="4561556"/>
          </a:xfrm>
          <a:prstGeom prst="rect">
            <a:avLst/>
          </a:prstGeom>
        </p:spPr>
      </p:pic>
      <p:sp>
        <p:nvSpPr>
          <p:cNvPr id="4" name="TextBox 6"/>
          <p:cNvSpPr txBox="1">
            <a:spLocks noChangeArrowheads="1"/>
          </p:cNvSpPr>
          <p:nvPr/>
        </p:nvSpPr>
        <p:spPr bwMode="auto">
          <a:xfrm>
            <a:off x="142875" y="142875"/>
            <a:ext cx="47863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kumimoji="0" lang="ko-KR" altLang="en-US" sz="32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안전교육 </a:t>
            </a:r>
            <a:r>
              <a:rPr kumimoji="0" lang="ko-KR" altLang="en-US" sz="3200" b="1" dirty="0" err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수강방법</a:t>
            </a:r>
            <a:r>
              <a:rPr kumimoji="0" lang="ko-KR" altLang="en-US" sz="32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안내</a:t>
            </a:r>
          </a:p>
        </p:txBody>
      </p:sp>
      <p:sp>
        <p:nvSpPr>
          <p:cNvPr id="7" name="모서리가 둥근 직사각형 6"/>
          <p:cNvSpPr/>
          <p:nvPr/>
        </p:nvSpPr>
        <p:spPr>
          <a:xfrm>
            <a:off x="7710264" y="1914550"/>
            <a:ext cx="2448272" cy="3758116"/>
          </a:xfrm>
          <a:prstGeom prst="roundRect">
            <a:avLst>
              <a:gd name="adj" fmla="val 6058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000" b="1" dirty="0">
                <a:solidFill>
                  <a:schemeClr val="tx1"/>
                </a:solidFill>
              </a:rPr>
              <a:t>https://safety. kw.ac.kr</a:t>
            </a:r>
          </a:p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2000" b="1" dirty="0">
              <a:solidFill>
                <a:schemeClr val="tx1"/>
              </a:solidFill>
            </a:endParaRPr>
          </a:p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000" b="1" dirty="0">
                <a:solidFill>
                  <a:schemeClr val="tx1"/>
                </a:solidFill>
              </a:rPr>
              <a:t>홈페이지 하단 </a:t>
            </a:r>
            <a:endParaRPr kumimoji="0" lang="en-US" altLang="ko-KR" sz="2000" b="1" dirty="0">
              <a:solidFill>
                <a:schemeClr val="tx1"/>
              </a:solidFill>
            </a:endParaRPr>
          </a:p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000" b="1" dirty="0" err="1">
                <a:solidFill>
                  <a:schemeClr val="tx1"/>
                </a:solidFill>
              </a:rPr>
              <a:t>바로가기</a:t>
            </a:r>
            <a:r>
              <a:rPr kumimoji="0" lang="ko-KR" altLang="en-US" sz="2000" b="1" dirty="0">
                <a:solidFill>
                  <a:schemeClr val="tx1"/>
                </a:solidFill>
              </a:rPr>
              <a:t> 중 </a:t>
            </a:r>
            <a:endParaRPr kumimoji="0" lang="en-US" altLang="ko-KR" sz="2000" b="1" dirty="0">
              <a:solidFill>
                <a:schemeClr val="tx1"/>
              </a:solidFill>
            </a:endParaRPr>
          </a:p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000" b="1" dirty="0">
                <a:solidFill>
                  <a:schemeClr val="tx1"/>
                </a:solidFill>
              </a:rPr>
              <a:t>‘</a:t>
            </a:r>
            <a:r>
              <a:rPr kumimoji="0" lang="ko-KR" altLang="en-US" sz="2000" b="1" dirty="0">
                <a:solidFill>
                  <a:srgbClr val="FF0000"/>
                </a:solidFill>
              </a:rPr>
              <a:t>연구실안전정보망</a:t>
            </a:r>
            <a:r>
              <a:rPr kumimoji="0" lang="en-US" altLang="ko-KR" sz="2000" b="1" dirty="0">
                <a:solidFill>
                  <a:schemeClr val="tx1"/>
                </a:solidFill>
              </a:rPr>
              <a:t>’</a:t>
            </a:r>
          </a:p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2000" b="1" dirty="0">
              <a:solidFill>
                <a:schemeClr val="tx1"/>
              </a:solidFill>
            </a:endParaRPr>
          </a:p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000" b="1" dirty="0">
                <a:solidFill>
                  <a:schemeClr val="tx1"/>
                </a:solidFill>
              </a:rPr>
              <a:t>또는 상단의 주소</a:t>
            </a:r>
            <a:r>
              <a:rPr kumimoji="0" lang="en-US" altLang="ko-KR" sz="2000" b="1" dirty="0">
                <a:solidFill>
                  <a:schemeClr val="tx1"/>
                </a:solidFill>
              </a:rPr>
              <a:t>(URL)</a:t>
            </a:r>
            <a:r>
              <a:rPr kumimoji="0" lang="ko-KR" altLang="en-US" sz="2000" b="1" dirty="0">
                <a:solidFill>
                  <a:schemeClr val="tx1"/>
                </a:solidFill>
              </a:rPr>
              <a:t>를 직접 입력하여 접속가능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1805608" y="4396494"/>
            <a:ext cx="1296144" cy="25436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cxnSp>
        <p:nvCxnSpPr>
          <p:cNvPr id="9" name="직선 화살표 연결선 8"/>
          <p:cNvCxnSpPr>
            <a:stCxn id="7" idx="1"/>
          </p:cNvCxnSpPr>
          <p:nvPr/>
        </p:nvCxnSpPr>
        <p:spPr>
          <a:xfrm flipH="1">
            <a:off x="3101752" y="3793608"/>
            <a:ext cx="4608512" cy="71323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94993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481" y="1410494"/>
            <a:ext cx="7467783" cy="5037259"/>
          </a:xfrm>
          <a:prstGeom prst="rect">
            <a:avLst/>
          </a:prstGeom>
        </p:spPr>
      </p:pic>
      <p:sp>
        <p:nvSpPr>
          <p:cNvPr id="4" name="TextBox 6"/>
          <p:cNvSpPr txBox="1">
            <a:spLocks noChangeArrowheads="1"/>
          </p:cNvSpPr>
          <p:nvPr/>
        </p:nvSpPr>
        <p:spPr bwMode="auto">
          <a:xfrm>
            <a:off x="142875" y="142875"/>
            <a:ext cx="47863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kumimoji="0" lang="ko-KR" altLang="en-US" sz="32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안전교육 </a:t>
            </a:r>
            <a:r>
              <a:rPr kumimoji="0" lang="ko-KR" altLang="en-US" sz="3200" b="1" dirty="0" err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수강방법</a:t>
            </a:r>
            <a:r>
              <a:rPr kumimoji="0" lang="ko-KR" altLang="en-US" sz="32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안내</a:t>
            </a:r>
          </a:p>
        </p:txBody>
      </p:sp>
      <p:sp>
        <p:nvSpPr>
          <p:cNvPr id="7" name="모서리가 둥근 직사각형 6"/>
          <p:cNvSpPr/>
          <p:nvPr/>
        </p:nvSpPr>
        <p:spPr>
          <a:xfrm>
            <a:off x="7854280" y="3245047"/>
            <a:ext cx="2448272" cy="1368152"/>
          </a:xfrm>
          <a:prstGeom prst="roundRect">
            <a:avLst>
              <a:gd name="adj" fmla="val 6058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000" b="1" dirty="0">
                <a:solidFill>
                  <a:schemeClr val="tx1"/>
                </a:solidFill>
              </a:rPr>
              <a:t>https://safety. kw.ac.kr</a:t>
            </a:r>
          </a:p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000" b="1" dirty="0">
                <a:solidFill>
                  <a:schemeClr val="tx1"/>
                </a:solidFill>
              </a:rPr>
              <a:t>접속하여 로그인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1085528" y="3642742"/>
            <a:ext cx="2736304" cy="126247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cxnSp>
        <p:nvCxnSpPr>
          <p:cNvPr id="9" name="직선 화살표 연결선 8"/>
          <p:cNvCxnSpPr>
            <a:stCxn id="7" idx="1"/>
          </p:cNvCxnSpPr>
          <p:nvPr/>
        </p:nvCxnSpPr>
        <p:spPr>
          <a:xfrm flipH="1">
            <a:off x="3820692" y="3929123"/>
            <a:ext cx="4033588" cy="38837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63674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/>
          <p:cNvPicPr>
            <a:picLocks noChangeAspect="1"/>
          </p:cNvPicPr>
          <p:nvPr/>
        </p:nvPicPr>
        <p:blipFill rotWithShape="1">
          <a:blip r:embed="rId2"/>
          <a:srcRect l="58823" t="10753" r="9087" b="6257"/>
          <a:stretch/>
        </p:blipFill>
        <p:spPr>
          <a:xfrm>
            <a:off x="509464" y="1482502"/>
            <a:ext cx="6998694" cy="5109476"/>
          </a:xfrm>
          <a:prstGeom prst="rect">
            <a:avLst/>
          </a:prstGeom>
        </p:spPr>
      </p:pic>
      <p:sp>
        <p:nvSpPr>
          <p:cNvPr id="4" name="TextBox 6"/>
          <p:cNvSpPr txBox="1">
            <a:spLocks noChangeArrowheads="1"/>
          </p:cNvSpPr>
          <p:nvPr/>
        </p:nvSpPr>
        <p:spPr bwMode="auto">
          <a:xfrm>
            <a:off x="142875" y="142875"/>
            <a:ext cx="47863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kumimoji="0" lang="ko-KR" altLang="en-US" sz="32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안전교육 </a:t>
            </a:r>
            <a:r>
              <a:rPr kumimoji="0" lang="ko-KR" altLang="en-US" sz="3200" b="1" dirty="0" err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수강방법</a:t>
            </a:r>
            <a:r>
              <a:rPr kumimoji="0" lang="ko-KR" altLang="en-US" sz="32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안내</a:t>
            </a:r>
          </a:p>
        </p:txBody>
      </p:sp>
      <p:sp>
        <p:nvSpPr>
          <p:cNvPr id="7" name="모서리가 둥근 직사각형 6"/>
          <p:cNvSpPr/>
          <p:nvPr/>
        </p:nvSpPr>
        <p:spPr>
          <a:xfrm>
            <a:off x="7854280" y="3245047"/>
            <a:ext cx="2448272" cy="685727"/>
          </a:xfrm>
          <a:prstGeom prst="roundRect">
            <a:avLst>
              <a:gd name="adj" fmla="val 6058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000" b="1">
                <a:solidFill>
                  <a:schemeClr val="tx1"/>
                </a:solidFill>
              </a:rPr>
              <a:t>안전교육 클릭</a:t>
            </a:r>
            <a:endParaRPr kumimoji="0" lang="ko-KR" altLang="en-US" sz="2000" b="1" dirty="0">
              <a:solidFill>
                <a:schemeClr val="tx1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509464" y="2418606"/>
            <a:ext cx="1512168" cy="144016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cxnSp>
        <p:nvCxnSpPr>
          <p:cNvPr id="9" name="직선 화살표 연결선 8"/>
          <p:cNvCxnSpPr>
            <a:stCxn id="7" idx="1"/>
          </p:cNvCxnSpPr>
          <p:nvPr/>
        </p:nvCxnSpPr>
        <p:spPr>
          <a:xfrm flipH="1" flipV="1">
            <a:off x="2021632" y="3138687"/>
            <a:ext cx="5832648" cy="44922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71488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2"/>
          <a:srcRect l="9050" t="12901" r="58269" b="16920"/>
          <a:stretch/>
        </p:blipFill>
        <p:spPr>
          <a:xfrm>
            <a:off x="142875" y="1266478"/>
            <a:ext cx="8226619" cy="4968552"/>
          </a:xfrm>
          <a:prstGeom prst="rect">
            <a:avLst/>
          </a:prstGeom>
        </p:spPr>
      </p:pic>
      <p:sp>
        <p:nvSpPr>
          <p:cNvPr id="4" name="TextBox 6"/>
          <p:cNvSpPr txBox="1">
            <a:spLocks noChangeArrowheads="1"/>
          </p:cNvSpPr>
          <p:nvPr/>
        </p:nvSpPr>
        <p:spPr bwMode="auto">
          <a:xfrm>
            <a:off x="142875" y="142875"/>
            <a:ext cx="47863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kumimoji="0" lang="ko-KR" altLang="en-US" sz="32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안전교육 </a:t>
            </a:r>
            <a:r>
              <a:rPr kumimoji="0" lang="ko-KR" altLang="en-US" sz="3200" b="1" dirty="0" err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수강방법</a:t>
            </a:r>
            <a:r>
              <a:rPr kumimoji="0" lang="ko-KR" altLang="en-US" sz="32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안내</a:t>
            </a:r>
          </a:p>
        </p:txBody>
      </p:sp>
      <p:sp>
        <p:nvSpPr>
          <p:cNvPr id="7" name="모서리가 둥근 직사각형 6"/>
          <p:cNvSpPr/>
          <p:nvPr/>
        </p:nvSpPr>
        <p:spPr>
          <a:xfrm>
            <a:off x="7976984" y="4290814"/>
            <a:ext cx="2448272" cy="685727"/>
          </a:xfrm>
          <a:prstGeom prst="roundRect">
            <a:avLst>
              <a:gd name="adj" fmla="val 6058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000" b="1" dirty="0">
                <a:solidFill>
                  <a:schemeClr val="tx1"/>
                </a:solidFill>
              </a:rPr>
              <a:t>언어 </a:t>
            </a:r>
            <a:r>
              <a:rPr kumimoji="0" lang="ko-KR" altLang="en-US" sz="2000" b="1" dirty="0" err="1">
                <a:solidFill>
                  <a:schemeClr val="tx1"/>
                </a:solidFill>
              </a:rPr>
              <a:t>선택후</a:t>
            </a:r>
            <a:endParaRPr kumimoji="0" lang="en-US" altLang="ko-KR" sz="2000" b="1" dirty="0">
              <a:solidFill>
                <a:schemeClr val="tx1"/>
              </a:solidFill>
            </a:endParaRPr>
          </a:p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000" b="1" dirty="0">
                <a:solidFill>
                  <a:schemeClr val="tx1"/>
                </a:solidFill>
              </a:rPr>
              <a:t>과목 선택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3749824" y="5082902"/>
            <a:ext cx="2448272" cy="105961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cxnSp>
        <p:nvCxnSpPr>
          <p:cNvPr id="9" name="직선 화살표 연결선 8"/>
          <p:cNvCxnSpPr/>
          <p:nvPr/>
        </p:nvCxnSpPr>
        <p:spPr>
          <a:xfrm flipH="1">
            <a:off x="6229154" y="4722862"/>
            <a:ext cx="1747830" cy="88984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25035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2"/>
          <a:srcRect l="14563" t="22700" r="64962" b="22700"/>
          <a:stretch/>
        </p:blipFill>
        <p:spPr>
          <a:xfrm>
            <a:off x="293440" y="1194470"/>
            <a:ext cx="7488832" cy="5616624"/>
          </a:xfrm>
          <a:prstGeom prst="rect">
            <a:avLst/>
          </a:prstGeom>
        </p:spPr>
      </p:pic>
      <p:sp>
        <p:nvSpPr>
          <p:cNvPr id="4" name="TextBox 6"/>
          <p:cNvSpPr txBox="1">
            <a:spLocks noChangeArrowheads="1"/>
          </p:cNvSpPr>
          <p:nvPr/>
        </p:nvSpPr>
        <p:spPr bwMode="auto">
          <a:xfrm>
            <a:off x="142875" y="142875"/>
            <a:ext cx="47863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kumimoji="0" lang="ko-KR" altLang="en-US" sz="32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안전교육 </a:t>
            </a:r>
            <a:r>
              <a:rPr kumimoji="0" lang="ko-KR" altLang="en-US" sz="3200" b="1" dirty="0" err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수강방법</a:t>
            </a:r>
            <a:r>
              <a:rPr kumimoji="0" lang="ko-KR" altLang="en-US" sz="32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안내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2597696" y="6091014"/>
            <a:ext cx="1584176" cy="58470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A1106D3D-5992-47B6-ACF9-4EA531657451}"/>
              </a:ext>
            </a:extLst>
          </p:cNvPr>
          <p:cNvSpPr/>
          <p:nvPr/>
        </p:nvSpPr>
        <p:spPr>
          <a:xfrm>
            <a:off x="1517576" y="1842542"/>
            <a:ext cx="648072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DC822C3B-F7A5-45A5-A941-F26D14AEB3C7}"/>
              </a:ext>
            </a:extLst>
          </p:cNvPr>
          <p:cNvSpPr/>
          <p:nvPr/>
        </p:nvSpPr>
        <p:spPr>
          <a:xfrm>
            <a:off x="5334000" y="1766215"/>
            <a:ext cx="1512168" cy="43636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1" name="모서리가 둥근 직사각형 6">
            <a:extLst>
              <a:ext uri="{FF2B5EF4-FFF2-40B4-BE49-F238E27FC236}">
                <a16:creationId xmlns:a16="http://schemas.microsoft.com/office/drawing/2014/main" id="{409F17BA-AF98-47F9-8F9B-72FD19AFB4B4}"/>
              </a:ext>
            </a:extLst>
          </p:cNvPr>
          <p:cNvSpPr/>
          <p:nvPr/>
        </p:nvSpPr>
        <p:spPr>
          <a:xfrm>
            <a:off x="7566248" y="1715702"/>
            <a:ext cx="2859008" cy="846920"/>
          </a:xfrm>
          <a:prstGeom prst="roundRect">
            <a:avLst>
              <a:gd name="adj" fmla="val 6058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000" b="1" dirty="0">
                <a:solidFill>
                  <a:schemeClr val="tx1"/>
                </a:solidFill>
              </a:rPr>
              <a:t>과목 선택 </a:t>
            </a:r>
            <a:r>
              <a:rPr kumimoji="0" lang="en-US" altLang="ko-KR" sz="2000" b="1" dirty="0">
                <a:solidFill>
                  <a:schemeClr val="tx1"/>
                </a:solidFill>
              </a:rPr>
              <a:t>6</a:t>
            </a:r>
            <a:r>
              <a:rPr kumimoji="0" lang="ko-KR" altLang="en-US" sz="2000" b="1" dirty="0">
                <a:solidFill>
                  <a:schemeClr val="tx1"/>
                </a:solidFill>
              </a:rPr>
              <a:t>차시</a:t>
            </a:r>
            <a:r>
              <a:rPr kumimoji="0" lang="en-US" altLang="ko-KR" sz="2000" b="1" dirty="0">
                <a:solidFill>
                  <a:schemeClr val="tx1"/>
                </a:solidFill>
              </a:rPr>
              <a:t>/3</a:t>
            </a:r>
            <a:r>
              <a:rPr kumimoji="0" lang="ko-KR" altLang="en-US" sz="2000" b="1" dirty="0">
                <a:solidFill>
                  <a:schemeClr val="tx1"/>
                </a:solidFill>
              </a:rPr>
              <a:t>차시</a:t>
            </a:r>
            <a:endParaRPr kumimoji="0" lang="en-US" altLang="ko-KR" sz="2000" b="1" dirty="0">
              <a:solidFill>
                <a:schemeClr val="tx1"/>
              </a:solidFill>
            </a:endParaRPr>
          </a:p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000" b="1" dirty="0">
                <a:solidFill>
                  <a:schemeClr val="tx1"/>
                </a:solidFill>
              </a:rPr>
              <a:t>(</a:t>
            </a:r>
            <a:r>
              <a:rPr kumimoji="0" lang="ko-KR" altLang="en-US" sz="2000" b="1" dirty="0">
                <a:solidFill>
                  <a:schemeClr val="tx1"/>
                </a:solidFill>
              </a:rPr>
              <a:t>학과별 상이</a:t>
            </a:r>
            <a:r>
              <a:rPr kumimoji="0" lang="en-US" altLang="ko-KR" sz="2000" b="1" dirty="0">
                <a:solidFill>
                  <a:schemeClr val="tx1"/>
                </a:solidFill>
              </a:rPr>
              <a:t>)</a:t>
            </a:r>
          </a:p>
        </p:txBody>
      </p:sp>
      <p:cxnSp>
        <p:nvCxnSpPr>
          <p:cNvPr id="12" name="직선 화살표 연결선 11">
            <a:extLst>
              <a:ext uri="{FF2B5EF4-FFF2-40B4-BE49-F238E27FC236}">
                <a16:creationId xmlns:a16="http://schemas.microsoft.com/office/drawing/2014/main" id="{90FAA211-EE5D-4C04-AB2F-0F3292249292}"/>
              </a:ext>
            </a:extLst>
          </p:cNvPr>
          <p:cNvCxnSpPr>
            <a:cxnSpLocks/>
            <a:stCxn id="11" idx="1"/>
          </p:cNvCxnSpPr>
          <p:nvPr/>
        </p:nvCxnSpPr>
        <p:spPr>
          <a:xfrm flipH="1" flipV="1">
            <a:off x="6846168" y="2031152"/>
            <a:ext cx="720080" cy="10801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27565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42599C1C-14F3-4F30-9256-30D33CF398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367" t="28399" r="59981" b="12410"/>
          <a:stretch/>
        </p:blipFill>
        <p:spPr>
          <a:xfrm>
            <a:off x="142875" y="1626518"/>
            <a:ext cx="8496945" cy="4614720"/>
          </a:xfrm>
          <a:prstGeom prst="rect">
            <a:avLst/>
          </a:prstGeom>
        </p:spPr>
      </p:pic>
      <p:sp>
        <p:nvSpPr>
          <p:cNvPr id="4" name="TextBox 6"/>
          <p:cNvSpPr txBox="1">
            <a:spLocks noChangeArrowheads="1"/>
          </p:cNvSpPr>
          <p:nvPr/>
        </p:nvSpPr>
        <p:spPr bwMode="auto">
          <a:xfrm>
            <a:off x="142875" y="142875"/>
            <a:ext cx="47863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kumimoji="0" lang="ko-KR" altLang="en-US" sz="32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안전교육 </a:t>
            </a:r>
            <a:r>
              <a:rPr kumimoji="0" lang="ko-KR" altLang="en-US" sz="3200" b="1" dirty="0" err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수강방법</a:t>
            </a:r>
            <a:r>
              <a:rPr kumimoji="0" lang="ko-KR" altLang="en-US" sz="32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안내</a:t>
            </a:r>
          </a:p>
        </p:txBody>
      </p:sp>
      <p:sp>
        <p:nvSpPr>
          <p:cNvPr id="7" name="모서리가 둥근 직사각형 6"/>
          <p:cNvSpPr/>
          <p:nvPr/>
        </p:nvSpPr>
        <p:spPr>
          <a:xfrm>
            <a:off x="8076853" y="2604240"/>
            <a:ext cx="2448272" cy="685727"/>
          </a:xfrm>
          <a:prstGeom prst="roundRect">
            <a:avLst>
              <a:gd name="adj" fmla="val 6058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000" b="1" dirty="0">
                <a:solidFill>
                  <a:schemeClr val="tx1"/>
                </a:solidFill>
              </a:rPr>
              <a:t>수강하기</a:t>
            </a:r>
            <a:endParaRPr kumimoji="0" lang="en-US" altLang="ko-KR" sz="2000" b="1" dirty="0">
              <a:solidFill>
                <a:schemeClr val="tx1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7350224" y="4176246"/>
            <a:ext cx="1002704" cy="36004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cxnSp>
        <p:nvCxnSpPr>
          <p:cNvPr id="9" name="직선 화살표 연결선 8"/>
          <p:cNvCxnSpPr/>
          <p:nvPr/>
        </p:nvCxnSpPr>
        <p:spPr>
          <a:xfrm flipH="1">
            <a:off x="8338784" y="3301260"/>
            <a:ext cx="1224136" cy="922259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2571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7BDA5EB4-2E98-4B54-A85C-F33D15D978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825" t="28400" r="59450" b="14001"/>
          <a:stretch/>
        </p:blipFill>
        <p:spPr>
          <a:xfrm>
            <a:off x="6006" y="1194470"/>
            <a:ext cx="8742966" cy="4464496"/>
          </a:xfrm>
          <a:prstGeom prst="rect">
            <a:avLst/>
          </a:prstGeom>
        </p:spPr>
      </p:pic>
      <p:sp>
        <p:nvSpPr>
          <p:cNvPr id="4" name="TextBox 6"/>
          <p:cNvSpPr txBox="1">
            <a:spLocks noChangeArrowheads="1"/>
          </p:cNvSpPr>
          <p:nvPr/>
        </p:nvSpPr>
        <p:spPr bwMode="auto">
          <a:xfrm>
            <a:off x="142875" y="142875"/>
            <a:ext cx="47863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kumimoji="0" lang="ko-KR" altLang="en-US" sz="32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안전교육 </a:t>
            </a:r>
            <a:r>
              <a:rPr kumimoji="0" lang="ko-KR" altLang="en-US" sz="3200" b="1" dirty="0" err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수강방법</a:t>
            </a:r>
            <a:r>
              <a:rPr kumimoji="0" lang="ko-KR" altLang="en-US" sz="32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안내</a:t>
            </a:r>
          </a:p>
        </p:txBody>
      </p:sp>
      <p:sp>
        <p:nvSpPr>
          <p:cNvPr id="7" name="모서리가 둥근 직사각형 6"/>
          <p:cNvSpPr/>
          <p:nvPr/>
        </p:nvSpPr>
        <p:spPr>
          <a:xfrm>
            <a:off x="1686696" y="6055299"/>
            <a:ext cx="2783208" cy="611779"/>
          </a:xfrm>
          <a:prstGeom prst="roundRect">
            <a:avLst>
              <a:gd name="adj" fmla="val 6058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000" b="1" dirty="0">
                <a:solidFill>
                  <a:schemeClr val="tx1"/>
                </a:solidFill>
              </a:rPr>
              <a:t>교육 </a:t>
            </a:r>
            <a:r>
              <a:rPr kumimoji="0" lang="ko-KR" altLang="en-US" sz="2000" b="1" dirty="0" err="1">
                <a:solidFill>
                  <a:schemeClr val="tx1"/>
                </a:solidFill>
              </a:rPr>
              <a:t>완료후</a:t>
            </a:r>
            <a:r>
              <a:rPr kumimoji="0" lang="ko-KR" altLang="en-US" sz="2000" b="1" dirty="0">
                <a:solidFill>
                  <a:schemeClr val="tx1"/>
                </a:solidFill>
              </a:rPr>
              <a:t> 평가하기</a:t>
            </a:r>
            <a:endParaRPr kumimoji="0" lang="en-US" altLang="ko-KR" sz="2000" b="1" dirty="0">
              <a:solidFill>
                <a:schemeClr val="tx1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5334000" y="5370934"/>
            <a:ext cx="1002704" cy="36004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cxnSp>
        <p:nvCxnSpPr>
          <p:cNvPr id="9" name="직선 화살표 연결선 8"/>
          <p:cNvCxnSpPr>
            <a:cxnSpLocks/>
          </p:cNvCxnSpPr>
          <p:nvPr/>
        </p:nvCxnSpPr>
        <p:spPr>
          <a:xfrm flipV="1">
            <a:off x="3394665" y="5731832"/>
            <a:ext cx="1965647" cy="312893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36358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841DC662-6235-45AB-99F2-D1027318252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826" t="16401" r="60125" b="14001"/>
          <a:stretch/>
        </p:blipFill>
        <p:spPr>
          <a:xfrm>
            <a:off x="725488" y="1175425"/>
            <a:ext cx="8055789" cy="5078650"/>
          </a:xfrm>
          <a:prstGeom prst="rect">
            <a:avLst/>
          </a:prstGeom>
        </p:spPr>
      </p:pic>
      <p:sp>
        <p:nvSpPr>
          <p:cNvPr id="4" name="TextBox 6"/>
          <p:cNvSpPr txBox="1">
            <a:spLocks noChangeArrowheads="1"/>
          </p:cNvSpPr>
          <p:nvPr/>
        </p:nvSpPr>
        <p:spPr bwMode="auto">
          <a:xfrm>
            <a:off x="142875" y="142875"/>
            <a:ext cx="47863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kumimoji="0" lang="ko-KR" altLang="en-US" sz="32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안전교육 </a:t>
            </a:r>
            <a:r>
              <a:rPr kumimoji="0" lang="ko-KR" altLang="en-US" sz="3200" b="1" dirty="0" err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수강방법</a:t>
            </a:r>
            <a:r>
              <a:rPr kumimoji="0" lang="ko-KR" altLang="en-US" sz="32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안내</a:t>
            </a:r>
          </a:p>
        </p:txBody>
      </p:sp>
      <p:sp>
        <p:nvSpPr>
          <p:cNvPr id="7" name="모서리가 둥근 직사각형 6"/>
          <p:cNvSpPr/>
          <p:nvPr/>
        </p:nvSpPr>
        <p:spPr>
          <a:xfrm>
            <a:off x="3893840" y="6470957"/>
            <a:ext cx="2376264" cy="501662"/>
          </a:xfrm>
          <a:prstGeom prst="roundRect">
            <a:avLst>
              <a:gd name="adj" fmla="val 6058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000" b="1" err="1">
                <a:solidFill>
                  <a:schemeClr val="tx1"/>
                </a:solidFill>
              </a:rPr>
              <a:t>평가후</a:t>
            </a:r>
            <a:r>
              <a:rPr kumimoji="0" lang="ko-KR" altLang="en-US" sz="2000" b="1" dirty="0">
                <a:solidFill>
                  <a:schemeClr val="tx1"/>
                </a:solidFill>
              </a:rPr>
              <a:t> 제출하기</a:t>
            </a:r>
            <a:endParaRPr kumimoji="0" lang="en-US" altLang="ko-KR" sz="2000" b="1" dirty="0">
              <a:solidFill>
                <a:schemeClr val="tx1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4181872" y="5013288"/>
            <a:ext cx="1296144" cy="50166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cxnSp>
        <p:nvCxnSpPr>
          <p:cNvPr id="9" name="직선 화살표 연결선 8"/>
          <p:cNvCxnSpPr>
            <a:cxnSpLocks/>
          </p:cNvCxnSpPr>
          <p:nvPr/>
        </p:nvCxnSpPr>
        <p:spPr>
          <a:xfrm flipV="1">
            <a:off x="4929188" y="5514950"/>
            <a:ext cx="0" cy="95600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직사각형 9">
            <a:extLst>
              <a:ext uri="{FF2B5EF4-FFF2-40B4-BE49-F238E27FC236}">
                <a16:creationId xmlns:a16="http://schemas.microsoft.com/office/drawing/2014/main" id="{1B9BC24D-BF21-4CDE-9069-77512CF84DDA}"/>
              </a:ext>
            </a:extLst>
          </p:cNvPr>
          <p:cNvSpPr/>
          <p:nvPr/>
        </p:nvSpPr>
        <p:spPr>
          <a:xfrm>
            <a:off x="3101752" y="2058566"/>
            <a:ext cx="648072" cy="1440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2635275"/>
      </p:ext>
    </p:extLst>
  </p:cSld>
  <p:clrMapOvr>
    <a:masterClrMapping/>
  </p:clrMapOvr>
</p:sld>
</file>

<file path=ppt/theme/theme1.xml><?xml version="1.0" encoding="utf-8"?>
<a:theme xmlns:a="http://schemas.openxmlformats.org/drawingml/2006/main" name="1_기본 디자인">
  <a:themeElements>
    <a:clrScheme name="기본 디자인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/>
        </a:solidFill>
        <a:ln w="6350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0" tIns="0" rIns="0" bIns="0" numCol="1" rtlCol="0" anchor="ctr" anchorCtr="0" compatLnSpc="1">
        <a:prstTxWarp prst="textNoShape">
          <a:avLst/>
        </a:prstTxWarp>
        <a:noAutofit/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sz="1000" dirty="0" smtClean="0"/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6350" cap="flat" cmpd="sng" algn="ctr">
          <a:solidFill>
            <a:srgbClr val="FF0000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돋움" pitchFamily="50" charset="-127"/>
          </a:defRPr>
        </a:defPPr>
      </a:lstStyle>
    </a:lnDef>
  </a:objectDefaults>
  <a:extraClrSchemeLst>
    <a:extraClrScheme>
      <a:clrScheme name="기본 디자인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51296</TotalTime>
  <Words>104</Words>
  <Application>Microsoft Office PowerPoint</Application>
  <PresentationFormat>사용자 지정</PresentationFormat>
  <Paragraphs>34</Paragraphs>
  <Slides>11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11</vt:i4>
      </vt:variant>
    </vt:vector>
  </HeadingPairs>
  <TitlesOfParts>
    <vt:vector size="19" baseType="lpstr">
      <vt:lpstr>HY견고딕</vt:lpstr>
      <vt:lpstr>굴림</vt:lpstr>
      <vt:lpstr>맑은 고딕</vt:lpstr>
      <vt:lpstr>Arial</vt:lpstr>
      <vt:lpstr>Trebuchet MS</vt:lpstr>
      <vt:lpstr>1_기본 디자인</vt:lpstr>
      <vt:lpstr>디자인 사용자 지정</vt:lpstr>
      <vt:lpstr>1_디자인 사용자 지정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Nexgen Associates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Administrator</dc:creator>
  <cp:lastModifiedBy>kw</cp:lastModifiedBy>
  <cp:revision>4813</cp:revision>
  <cp:lastPrinted>2023-11-27T05:00:00Z</cp:lastPrinted>
  <dcterms:created xsi:type="dcterms:W3CDTF">2000-03-25T02:49:00Z</dcterms:created>
  <dcterms:modified xsi:type="dcterms:W3CDTF">2024-09-03T07:12:12Z</dcterms:modified>
</cp:coreProperties>
</file>