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99" r:id="rId2"/>
    <p:sldMasterId id="2147483702" r:id="rId3"/>
    <p:sldMasterId id="2147483705" r:id="rId4"/>
    <p:sldMasterId id="2147483711" r:id="rId5"/>
  </p:sldMasterIdLst>
  <p:notesMasterIdLst>
    <p:notesMasterId r:id="rId15"/>
  </p:notesMasterIdLst>
  <p:handoutMasterIdLst>
    <p:handoutMasterId r:id="rId16"/>
  </p:handoutMasterIdLst>
  <p:sldIdLst>
    <p:sldId id="256" r:id="rId6"/>
    <p:sldId id="336" r:id="rId7"/>
    <p:sldId id="348" r:id="rId8"/>
    <p:sldId id="340" r:id="rId9"/>
    <p:sldId id="349" r:id="rId10"/>
    <p:sldId id="350" r:id="rId11"/>
    <p:sldId id="351" r:id="rId12"/>
    <p:sldId id="352" r:id="rId13"/>
    <p:sldId id="284" r:id="rId14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DDDDDD"/>
    <a:srgbClr val="F8F8F8"/>
    <a:srgbClr val="663300"/>
    <a:srgbClr val="00AC00"/>
    <a:srgbClr val="00B400"/>
    <a:srgbClr val="002A00"/>
    <a:srgbClr val="00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1" autoAdjust="0"/>
    <p:restoredTop sz="94660"/>
  </p:normalViewPr>
  <p:slideViewPr>
    <p:cSldViewPr>
      <p:cViewPr varScale="1">
        <p:scale>
          <a:sx n="105" d="100"/>
          <a:sy n="105" d="100"/>
        </p:scale>
        <p:origin x="184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/>
            </a:lvl1pPr>
          </a:lstStyle>
          <a:p>
            <a:pPr>
              <a:defRPr/>
            </a:pPr>
            <a:fld id="{4BEB7BAD-00A2-470D-99E5-78038DFC95E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latinLnBrk="1" hangingPunct="1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latinLnBrk="1" hangingPunct="1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C86D9A21-5A8A-4E51-899A-E6E809EC1B30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latinLnBrk="1" hangingPunct="1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/>
            </a:lvl1pPr>
          </a:lstStyle>
          <a:p>
            <a:pPr>
              <a:defRPr/>
            </a:pPr>
            <a:fld id="{EEA01AF6-5417-410F-A8AA-2FBA5C6697F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C18CCC1A-96D7-4ACB-B8A4-08A46A337233}" type="slidenum">
              <a:rPr lang="ko-KR" altLang="en-US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C18CCC1A-96D7-4ACB-B8A4-08A46A337233}" type="slidenum">
              <a:rPr lang="ko-KR" altLang="en-US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114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C18CCC1A-96D7-4ACB-B8A4-08A46A337233}" type="slidenum">
              <a:rPr lang="ko-KR" altLang="en-US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4792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C18CCC1A-96D7-4ACB-B8A4-08A46A337233}" type="slidenum">
              <a:rPr lang="ko-KR" altLang="en-US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9068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C18CCC1A-96D7-4ACB-B8A4-08A46A337233}" type="slidenum">
              <a:rPr lang="ko-KR" altLang="en-US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108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7" descr="바닥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8" descr="편지봉투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346325"/>
            <a:ext cx="40481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9" descr="칠판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-500063"/>
            <a:ext cx="9350375" cy="718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 descr="분필_W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-1214438"/>
            <a:ext cx="82867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 descr="낙서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857250"/>
            <a:ext cx="825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10" descr="분필_Y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4214813"/>
            <a:ext cx="95091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11" descr="분필_W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3429000"/>
            <a:ext cx="82867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그룹 23"/>
          <p:cNvGrpSpPr>
            <a:grpSpLocks/>
          </p:cNvGrpSpPr>
          <p:nvPr userDrawn="1"/>
        </p:nvGrpSpPr>
        <p:grpSpPr bwMode="auto">
          <a:xfrm>
            <a:off x="2274888" y="4714875"/>
            <a:ext cx="3802062" cy="3929063"/>
            <a:chOff x="2274888" y="4714875"/>
            <a:chExt cx="3802062" cy="3929063"/>
          </a:xfrm>
        </p:grpSpPr>
        <p:pic>
          <p:nvPicPr>
            <p:cNvPr id="12" name="그림 13" descr="해바라기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0" y="4714875"/>
              <a:ext cx="3219450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그림 14" descr="해바라기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147918">
              <a:off x="1951038" y="5748338"/>
              <a:ext cx="3219450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그림 15" descr="동화책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3643313"/>
            <a:ext cx="4652963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57414" y="1643050"/>
            <a:ext cx="6715172" cy="1041397"/>
          </a:xfrm>
        </p:spPr>
        <p:txBody>
          <a:bodyPr>
            <a:noAutofit/>
          </a:bodyPr>
          <a:lstStyle>
            <a:lvl1pPr algn="l">
              <a:defRPr sz="4500" i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028852" y="2643182"/>
            <a:ext cx="6686552" cy="500066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rgbClr val="FFF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D738A-A9A5-49E7-8EFF-1A2A24EEFFC0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1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4B813B-5994-4C0F-9B2B-B0C897BB6F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245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4 0.39339 C 0.0158 0.38506 0.01076 0.37697 0.00833 0.36749 C 0.00938 0.33141 0.00729 0.32493 0.01354 0.29996 C 0.01441 0.29672 0.01545 0.29209 0.01753 0.28978 C 0.01979 0.28724 0.02292 0.28654 0.02535 0.28446 C 0.02917 0.28516 0.03333 0.28446 0.03698 0.28631 C 0.03941 0.28747 0.04219 0.30181 0.04219 0.30204 C 0.04253 0.30343 0.0434 0.30689 0.0434 0.30713 C 0.04253 0.31337 0.04236 0.31985 0.0408 0.32609 C 0.03976 0.33002 0.03559 0.3365 0.03559 0.33673 C 0.03524 0.33881 0.03299 0.34182 0.03438 0.3432 C 0.03611 0.34482 0.03889 0.34274 0.0408 0.34158 C 0.04497 0.33904 0.05156 0.32933 0.05642 0.32771 C 0.06302 0.32563 0.0599 0.32702 0.06545 0.32424 C 0.06962 0.32516 0.07535 0.32447 0.07847 0.32956 C 0.08108 0.33372 0.08247 0.34505 0.08247 0.34529 C 0.08194 0.3543 0.08333 0.36402 0.08108 0.37281 C 0.07934 0.37951 0.06563 0.38321 0.06163 0.38483 C 0.05399 0.38807 0.04601 0.39316 0.03819 0.39524 C 0.02708 0.39801 0.01458 0.40195 0.00451 0.40912 " pathEditMode="relative" rAng="0" ptsTypes="fffffffffffffffffff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" y="-47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7" descr="바닥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 userDrawn="1"/>
        </p:nvSpPr>
        <p:spPr>
          <a:xfrm>
            <a:off x="142875" y="714375"/>
            <a:ext cx="8858250" cy="600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406" y="35789"/>
            <a:ext cx="8872542" cy="582594"/>
          </a:xfrm>
        </p:spPr>
        <p:txBody>
          <a:bodyPr/>
          <a:lstStyle>
            <a:lvl1pPr algn="l">
              <a:defRPr i="1">
                <a:solidFill>
                  <a:schemeClr val="bg2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686B-6C00-4E04-B662-B7A20D228714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5A035C-433E-4E19-811B-35705372088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578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643813" cy="654050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F65BD-AC52-471E-A8DD-49DF1878849F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ED7CE-C3F7-4CE2-9012-13AF752F901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03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AA7A5-7B45-4376-A57C-45213AA46B82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89658-C2A8-4EEC-B5CF-E3DF1B4FFB7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180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518D0-34F3-4560-8C6F-7326218090CE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DE85-B9E4-4CFF-A227-373CA5D34D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8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D0E23-DAA7-4B72-A1B6-9039F3B667C6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59F60-4D75-4C01-AFAE-0CF77D0BF9E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575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7" descr="바닥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제목 개체 틀 1"/>
          <p:cNvSpPr>
            <a:spLocks noGrp="1"/>
          </p:cNvSpPr>
          <p:nvPr>
            <p:ph type="title"/>
          </p:nvPr>
        </p:nvSpPr>
        <p:spPr bwMode="auto">
          <a:xfrm>
            <a:off x="128588" y="142875"/>
            <a:ext cx="82296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8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81113907-7E17-42CA-8598-FEAE750F9114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5A732FD-413C-4799-912A-C524EC7F9EB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32" name="Picture 8" descr="광운대2"/>
          <p:cNvPicPr>
            <a:picLocks noChangeAspect="1" noChangeArrowheads="1"/>
          </p:cNvPicPr>
          <p:nvPr userDrawn="1"/>
        </p:nvPicPr>
        <p:blipFill>
          <a:blip r:embed="rId5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297613"/>
            <a:ext cx="187166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kern="1200">
          <a:solidFill>
            <a:srgbClr val="0D0D0D"/>
          </a:solidFill>
          <a:latin typeface="HY헤드라인M" pitchFamily="18" charset="-127"/>
          <a:ea typeface="HY헤드라인M" pitchFamily="18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>
          <a:solidFill>
            <a:srgbClr val="0D0D0D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8" descr="칠판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019">
            <a:off x="-485775" y="-762000"/>
            <a:ext cx="10131425" cy="847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71EB2C7-BE8B-45C8-BED3-F1482F18AF33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4842F40-CCE1-4CC8-A1BF-82A13A5F6C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2055" name="제목 개체 틀 1"/>
          <p:cNvSpPr>
            <a:spLocks noGrp="1"/>
          </p:cNvSpPr>
          <p:nvPr>
            <p:ph type="title"/>
          </p:nvPr>
        </p:nvSpPr>
        <p:spPr bwMode="auto">
          <a:xfrm>
            <a:off x="1285875" y="60325"/>
            <a:ext cx="764381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i="1" kern="1200">
          <a:solidFill>
            <a:schemeClr val="bg2"/>
          </a:solidFill>
          <a:latin typeface="HY헤드라인M" pitchFamily="18" charset="-127"/>
          <a:ea typeface="HY헤드라인M" pitchFamily="18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chemeClr val="bg2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chemeClr val="bg2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chemeClr val="bg2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chemeClr val="bg2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9" descr="바닥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제목 개체 틀 1"/>
          <p:cNvSpPr>
            <a:spLocks noGrp="1"/>
          </p:cNvSpPr>
          <p:nvPr>
            <p:ph type="title"/>
          </p:nvPr>
        </p:nvSpPr>
        <p:spPr bwMode="auto">
          <a:xfrm>
            <a:off x="71438" y="71438"/>
            <a:ext cx="8229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6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857250"/>
            <a:ext cx="82296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30CE2EFB-70BA-45DB-B0CB-A541D5A80E66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CB78557-9EFA-4362-A125-558361E38D4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3080" name="Picture 8" descr="광운대2"/>
          <p:cNvPicPr>
            <a:picLocks noChangeAspect="1" noChangeArrowheads="1"/>
          </p:cNvPicPr>
          <p:nvPr userDrawn="1"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297613"/>
            <a:ext cx="187166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i="1" kern="1200">
          <a:solidFill>
            <a:schemeClr val="bg1"/>
          </a:solidFill>
          <a:latin typeface="HY헤드라인M" pitchFamily="18" charset="-127"/>
          <a:ea typeface="HY헤드라인M" pitchFamily="18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chemeClr val="bg1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chemeClr val="bg1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chemeClr val="bg1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chemeClr val="bg1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1" descr="sub_ba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제목 개체 틀 1"/>
          <p:cNvSpPr>
            <a:spLocks noGrp="1"/>
          </p:cNvSpPr>
          <p:nvPr>
            <p:ph type="title"/>
          </p:nvPr>
        </p:nvSpPr>
        <p:spPr bwMode="auto">
          <a:xfrm>
            <a:off x="1071563" y="0"/>
            <a:ext cx="75438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100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E9D98A-E03B-47CB-9840-17BC2EDD513B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2E2B93-E353-4DDA-B45B-8DB6BA3FB4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4104" name="그림 8" descr="분필_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357813"/>
            <a:ext cx="11620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그림 10" descr="낙서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8"/>
            <a:ext cx="10953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광운대2"/>
          <p:cNvPicPr>
            <a:picLocks noChangeAspect="1" noChangeArrowheads="1"/>
          </p:cNvPicPr>
          <p:nvPr userDrawn="1"/>
        </p:nvPicPr>
        <p:blipFill>
          <a:blip r:embed="rId6">
            <a:lum bright="2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297613"/>
            <a:ext cx="187166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000" i="1" kern="1200">
          <a:solidFill>
            <a:srgbClr val="996507"/>
          </a:solidFill>
          <a:latin typeface="HY헤드라인M" pitchFamily="18" charset="-127"/>
          <a:ea typeface="HY헤드라인M" pitchFamily="18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rgbClr val="996507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rgbClr val="996507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rgbClr val="996507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000" i="1">
          <a:solidFill>
            <a:srgbClr val="996507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000">
          <a:solidFill>
            <a:srgbClr val="FF0066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123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323AACA-8E25-4C2C-A81B-B84259E064BF}" type="datetimeFigureOut">
              <a:rPr lang="ko-KR" altLang="en-US"/>
              <a:pPr>
                <a:defRPr/>
              </a:pPr>
              <a:t>2019-01-30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B4EA00-EA44-49A1-B97F-464D98331BE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Y헤드라인M" pitchFamily="18" charset="-127"/>
          <a:ea typeface="HY헤드라인M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1"/>
          <p:cNvSpPr>
            <a:spLocks noGrp="1" noChangeArrowheads="1"/>
          </p:cNvSpPr>
          <p:nvPr>
            <p:ph type="ctrTitle"/>
          </p:nvPr>
        </p:nvSpPr>
        <p:spPr>
          <a:xfrm>
            <a:off x="1177925" y="1990725"/>
            <a:ext cx="8001000" cy="1041400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</a:pPr>
            <a:r>
              <a:rPr lang="en-US" altLang="ko-KR" sz="4400" b="1" dirty="0" smtClean="0">
                <a:latin typeface="HY견고딕" panose="02030600000101010101" pitchFamily="18" charset="-127"/>
                <a:ea typeface="HY견고딕" panose="02030600000101010101" pitchFamily="18" charset="-127"/>
                <a:cs typeface="Times New Roman" panose="02020603050405020304" pitchFamily="18" charset="0"/>
              </a:rPr>
              <a:t>2019 SW</a:t>
            </a:r>
            <a:r>
              <a:rPr lang="ko-KR" altLang="en-US" sz="4400" b="1" dirty="0" smtClean="0">
                <a:latin typeface="HY견고딕" panose="02030600000101010101" pitchFamily="18" charset="-127"/>
                <a:ea typeface="HY견고딕" panose="02030600000101010101" pitchFamily="18" charset="-127"/>
                <a:cs typeface="Times New Roman" panose="02020603050405020304" pitchFamily="18" charset="0"/>
              </a:rPr>
              <a:t>예비학교</a:t>
            </a:r>
            <a:r>
              <a:rPr lang="en-US" altLang="ko-KR" sz="4400" b="1" dirty="0" smtClean="0">
                <a:latin typeface="HY견고딕" panose="02030600000101010101" pitchFamily="18" charset="-127"/>
                <a:ea typeface="HY견고딕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en-US" altLang="ko-KR" sz="4400" b="1" dirty="0" smtClean="0">
                <a:latin typeface="HY견고딕" panose="02030600000101010101" pitchFamily="18" charset="-127"/>
                <a:ea typeface="HY견고딕" panose="02030600000101010101" pitchFamily="18" charset="-127"/>
                <a:cs typeface="Times New Roman" panose="02020603050405020304" pitchFamily="18" charset="0"/>
              </a:rPr>
            </a:br>
            <a:r>
              <a:rPr lang="ko-KR" altLang="en-US" sz="4400" b="1" dirty="0" smtClean="0">
                <a:latin typeface="HY견고딕" panose="02030600000101010101" pitchFamily="18" charset="-127"/>
                <a:ea typeface="HY견고딕" panose="02030600000101010101" pitchFamily="18" charset="-127"/>
                <a:cs typeface="Times New Roman" panose="02020603050405020304" pitchFamily="18" charset="0"/>
              </a:rPr>
              <a:t>온라인 </a:t>
            </a:r>
            <a:r>
              <a:rPr lang="ko-KR" altLang="en-US" sz="4400" b="1" dirty="0" smtClean="0">
                <a:latin typeface="HY견고딕" panose="02030600000101010101" pitchFamily="18" charset="-127"/>
                <a:ea typeface="HY견고딕" panose="02030600000101010101" pitchFamily="18" charset="-127"/>
                <a:cs typeface="Times New Roman" panose="02020603050405020304" pitchFamily="18" charset="0"/>
              </a:rPr>
              <a:t>강좌 </a:t>
            </a:r>
            <a:r>
              <a:rPr lang="ko-KR" altLang="en-US" sz="4400" b="1" dirty="0" err="1" smtClean="0">
                <a:latin typeface="HY견고딕" panose="02030600000101010101" pitchFamily="18" charset="-127"/>
                <a:ea typeface="HY견고딕" panose="02030600000101010101" pitchFamily="18" charset="-127"/>
                <a:cs typeface="Times New Roman" panose="02020603050405020304" pitchFamily="18" charset="0"/>
              </a:rPr>
              <a:t>수강법</a:t>
            </a:r>
            <a:endParaRPr lang="en-US" altLang="ko-KR" sz="4400" b="1" dirty="0" smtClean="0">
              <a:latin typeface="Times New Roman" panose="02020603050405020304" pitchFamily="18" charset="0"/>
              <a:ea typeface="HY견고딕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" name="Rectangle 101"/>
          <p:cNvSpPr txBox="1">
            <a:spLocks noChangeArrowheads="1"/>
          </p:cNvSpPr>
          <p:nvPr/>
        </p:nvSpPr>
        <p:spPr bwMode="auto">
          <a:xfrm>
            <a:off x="5003800" y="4508500"/>
            <a:ext cx="264001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kumimoji="0" lang="ko-KR" alt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HY견고딕" panose="02030600000101010101" pitchFamily="18" charset="-127"/>
                <a:cs typeface="Times New Roman" panose="02020603050405020304" pitchFamily="18" charset="0"/>
              </a:rPr>
              <a:t>광운대학교  </a:t>
            </a:r>
            <a:r>
              <a:rPr kumimoji="0" lang="en-US" altLang="ko-KR" sz="12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HY견고딕" panose="02030600000101010101" pitchFamily="18" charset="-127"/>
                <a:cs typeface="Times New Roman" panose="02020603050405020304" pitchFamily="18" charset="0"/>
              </a:rPr>
              <a:t>SW</a:t>
            </a:r>
            <a:r>
              <a:rPr kumimoji="0" lang="ko-KR" altLang="en-US" sz="12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HY견고딕" panose="02030600000101010101" pitchFamily="18" charset="-127"/>
                <a:cs typeface="Times New Roman" panose="02020603050405020304" pitchFamily="18" charset="0"/>
              </a:rPr>
              <a:t>중심대학사업단</a:t>
            </a:r>
            <a:endParaRPr kumimoji="0" lang="en-US" altLang="ko-KR" sz="1200" i="1" dirty="0">
              <a:solidFill>
                <a:schemeClr val="bg1"/>
              </a:solidFill>
              <a:latin typeface="Times New Roman" panose="02020603050405020304" pitchFamily="18" charset="0"/>
              <a:ea typeface="HY견고딕" panose="02030600000101010101" pitchFamily="18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6BA42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6BA42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9"/>
          <p:cNvSpPr>
            <a:spLocks noGrp="1" noChangeArrowheads="1"/>
          </p:cNvSpPr>
          <p:nvPr>
            <p:ph type="title"/>
          </p:nvPr>
        </p:nvSpPr>
        <p:spPr>
          <a:xfrm>
            <a:off x="71438" y="71438"/>
            <a:ext cx="8872537" cy="582612"/>
          </a:xfrm>
        </p:spPr>
        <p:txBody>
          <a:bodyPr/>
          <a:lstStyle/>
          <a:p>
            <a:pPr eaLnBrk="1" hangingPunct="1"/>
            <a:r>
              <a:rPr lang="ko-KR" altLang="en-US" dirty="0" smtClean="0"/>
              <a:t>온라인 강의 홈페이지 로그인 방법</a:t>
            </a:r>
            <a:endParaRPr lang="en-US" altLang="ko-KR" dirty="0" smtClean="0"/>
          </a:p>
        </p:txBody>
      </p:sp>
      <p:sp>
        <p:nvSpPr>
          <p:cNvPr id="12291" name="직사각형 5"/>
          <p:cNvSpPr>
            <a:spLocks noChangeArrowheads="1"/>
          </p:cNvSpPr>
          <p:nvPr/>
        </p:nvSpPr>
        <p:spPr bwMode="auto">
          <a:xfrm>
            <a:off x="141288" y="6424613"/>
            <a:ext cx="71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latin typeface="휴먼모음T" panose="02030504000101010101" pitchFamily="18" charset="-127"/>
                <a:ea typeface="휴먼모음T" panose="02030504000101010101" pitchFamily="18" charset="-127"/>
              </a:rPr>
              <a:t>- 02 -</a:t>
            </a:r>
            <a:endParaRPr lang="ko-KR" altLang="en-US" sz="14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2292" name="직사각형 6"/>
          <p:cNvSpPr>
            <a:spLocks noChangeArrowheads="1"/>
          </p:cNvSpPr>
          <p:nvPr/>
        </p:nvSpPr>
        <p:spPr bwMode="auto">
          <a:xfrm>
            <a:off x="290513" y="836613"/>
            <a:ext cx="845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광운대학교 홈페이지를 통해 접근</a:t>
            </a:r>
            <a:endParaRPr lang="en-US" altLang="ko-KR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fKrPFD3ib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750" y="1264586"/>
            <a:ext cx="8097911" cy="5039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처음 로그인 후 해야 할 일</a:t>
            </a:r>
            <a:endParaRPr lang="ko-KR" altLang="en-US" dirty="0"/>
          </a:p>
        </p:txBody>
      </p:sp>
      <p:sp>
        <p:nvSpPr>
          <p:cNvPr id="4" name="직사각형 6"/>
          <p:cNvSpPr>
            <a:spLocks noChangeArrowheads="1"/>
          </p:cNvSpPr>
          <p:nvPr/>
        </p:nvSpPr>
        <p:spPr bwMode="auto">
          <a:xfrm>
            <a:off x="290513" y="836613"/>
            <a:ext cx="845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로그인 방법 및 </a:t>
            </a:r>
            <a:r>
              <a:rPr lang="ko-KR" alt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회원구분</a:t>
            </a: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선택</a:t>
            </a:r>
            <a:endParaRPr lang="en-US" altLang="ko-KR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직사각형 5"/>
          <p:cNvSpPr>
            <a:spLocks noChangeArrowheads="1"/>
          </p:cNvSpPr>
          <p:nvPr/>
        </p:nvSpPr>
        <p:spPr bwMode="auto">
          <a:xfrm>
            <a:off x="141288" y="6424613"/>
            <a:ext cx="710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en-US" altLang="ko-KR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03 </a:t>
            </a: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endParaRPr lang="ko-KR" altLang="en-US" sz="14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3" name="LLlF3IF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397" y="1362620"/>
            <a:ext cx="8389700" cy="45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9"/>
          <p:cNvSpPr>
            <a:spLocks noGrp="1" noChangeArrowheads="1"/>
          </p:cNvSpPr>
          <p:nvPr>
            <p:ph type="title"/>
          </p:nvPr>
        </p:nvSpPr>
        <p:spPr>
          <a:xfrm>
            <a:off x="71438" y="71438"/>
            <a:ext cx="8872537" cy="582612"/>
          </a:xfrm>
        </p:spPr>
        <p:txBody>
          <a:bodyPr/>
          <a:lstStyle/>
          <a:p>
            <a:pPr eaLnBrk="1" hangingPunct="1"/>
            <a:r>
              <a:rPr lang="ko-KR" altLang="en-US" dirty="0" err="1" smtClean="0"/>
              <a:t>온라인강의</a:t>
            </a:r>
            <a:r>
              <a:rPr lang="ko-KR" altLang="en-US" dirty="0" smtClean="0"/>
              <a:t> 듣는 법 </a:t>
            </a:r>
            <a:r>
              <a:rPr lang="en-US" altLang="ko-KR" dirty="0" smtClean="0"/>
              <a:t>(</a:t>
            </a:r>
            <a:r>
              <a:rPr lang="ko-KR" altLang="en-US" dirty="0" smtClean="0"/>
              <a:t>계정</a:t>
            </a:r>
            <a:r>
              <a:rPr lang="en-US" altLang="ko-KR" dirty="0" smtClean="0"/>
              <a:t>)</a:t>
            </a:r>
          </a:p>
        </p:txBody>
      </p:sp>
      <p:sp>
        <p:nvSpPr>
          <p:cNvPr id="13315" name="직사각형 5"/>
          <p:cNvSpPr>
            <a:spLocks noChangeArrowheads="1"/>
          </p:cNvSpPr>
          <p:nvPr/>
        </p:nvSpPr>
        <p:spPr bwMode="auto">
          <a:xfrm>
            <a:off x="141288" y="6424613"/>
            <a:ext cx="710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en-US" altLang="ko-KR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04 </a:t>
            </a: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endParaRPr lang="ko-KR" altLang="en-US" sz="14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5" name="직사각형 6"/>
          <p:cNvSpPr>
            <a:spLocks noChangeArrowheads="1"/>
          </p:cNvSpPr>
          <p:nvPr/>
        </p:nvSpPr>
        <p:spPr bwMode="auto">
          <a:xfrm>
            <a:off x="290513" y="836613"/>
            <a:ext cx="845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아이디 </a:t>
            </a:r>
            <a:r>
              <a:rPr lang="en-US" altLang="ko-KR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패스워드</a:t>
            </a:r>
            <a:endParaRPr lang="en-US" altLang="ko-KR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513" y="1323339"/>
            <a:ext cx="4146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ID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수험번호</a:t>
            </a: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457200" indent="-457200">
              <a:buAutoNum type="arabicPeriod"/>
            </a:pP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PASS :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초기 비밀번호 </a:t>
            </a:r>
            <a:r>
              <a:rPr lang="en-US" altLang="ko-KR" sz="2400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1234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9"/>
          <p:cNvSpPr>
            <a:spLocks noGrp="1" noChangeArrowheads="1"/>
          </p:cNvSpPr>
          <p:nvPr>
            <p:ph type="title"/>
          </p:nvPr>
        </p:nvSpPr>
        <p:spPr>
          <a:xfrm>
            <a:off x="71438" y="71438"/>
            <a:ext cx="8872537" cy="582612"/>
          </a:xfrm>
        </p:spPr>
        <p:txBody>
          <a:bodyPr/>
          <a:lstStyle/>
          <a:p>
            <a:pPr eaLnBrk="1" hangingPunct="1"/>
            <a:r>
              <a:rPr lang="ko-KR" altLang="en-US" dirty="0" err="1" smtClean="0"/>
              <a:t>온라인강의</a:t>
            </a:r>
            <a:r>
              <a:rPr lang="ko-KR" altLang="en-US" dirty="0" smtClean="0"/>
              <a:t> 듣는 법 </a:t>
            </a:r>
            <a:r>
              <a:rPr lang="en-US" altLang="ko-KR" dirty="0" smtClean="0"/>
              <a:t>(</a:t>
            </a:r>
            <a:r>
              <a:rPr lang="ko-KR" altLang="en-US" dirty="0" smtClean="0"/>
              <a:t>계정</a:t>
            </a:r>
            <a:r>
              <a:rPr lang="en-US" altLang="ko-KR" dirty="0" smtClean="0"/>
              <a:t>)</a:t>
            </a:r>
          </a:p>
        </p:txBody>
      </p:sp>
      <p:sp>
        <p:nvSpPr>
          <p:cNvPr id="13315" name="직사각형 5"/>
          <p:cNvSpPr>
            <a:spLocks noChangeArrowheads="1"/>
          </p:cNvSpPr>
          <p:nvPr/>
        </p:nvSpPr>
        <p:spPr bwMode="auto">
          <a:xfrm>
            <a:off x="141288" y="6424613"/>
            <a:ext cx="710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en-US" altLang="ko-KR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05 </a:t>
            </a: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endParaRPr lang="ko-KR" altLang="en-US" sz="14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78606" y="908720"/>
            <a:ext cx="845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비밀번호 변경 방법</a:t>
            </a:r>
            <a:endParaRPr lang="en-US" altLang="ko-KR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NwM0Z4uMk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880" y="1412776"/>
            <a:ext cx="8413274" cy="45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56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9"/>
          <p:cNvSpPr>
            <a:spLocks noGrp="1" noChangeArrowheads="1"/>
          </p:cNvSpPr>
          <p:nvPr>
            <p:ph type="title"/>
          </p:nvPr>
        </p:nvSpPr>
        <p:spPr>
          <a:xfrm>
            <a:off x="71438" y="71438"/>
            <a:ext cx="8872537" cy="582612"/>
          </a:xfrm>
        </p:spPr>
        <p:txBody>
          <a:bodyPr/>
          <a:lstStyle/>
          <a:p>
            <a:pPr eaLnBrk="1" hangingPunct="1"/>
            <a:r>
              <a:rPr lang="ko-KR" altLang="en-US" dirty="0" err="1" smtClean="0"/>
              <a:t>온라인강의</a:t>
            </a:r>
            <a:r>
              <a:rPr lang="ko-KR" altLang="en-US" dirty="0" smtClean="0"/>
              <a:t> 듣는 법 </a:t>
            </a:r>
            <a:r>
              <a:rPr lang="en-US" altLang="ko-KR" dirty="0" smtClean="0"/>
              <a:t>(</a:t>
            </a:r>
            <a:r>
              <a:rPr lang="ko-KR" altLang="en-US" dirty="0" smtClean="0"/>
              <a:t>학습 대시보드</a:t>
            </a:r>
            <a:r>
              <a:rPr lang="en-US" altLang="ko-KR" dirty="0" smtClean="0"/>
              <a:t>)</a:t>
            </a:r>
          </a:p>
        </p:txBody>
      </p:sp>
      <p:sp>
        <p:nvSpPr>
          <p:cNvPr id="13315" name="직사각형 5"/>
          <p:cNvSpPr>
            <a:spLocks noChangeArrowheads="1"/>
          </p:cNvSpPr>
          <p:nvPr/>
        </p:nvSpPr>
        <p:spPr bwMode="auto">
          <a:xfrm>
            <a:off x="141288" y="6424613"/>
            <a:ext cx="710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en-US" altLang="ko-KR" sz="1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06 </a:t>
            </a: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endParaRPr lang="ko-KR" altLang="en-US" sz="14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78606" y="908720"/>
            <a:ext cx="845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온라인강의</a:t>
            </a: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듣는 법</a:t>
            </a:r>
            <a:endParaRPr lang="en-US" altLang="ko-KR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7vDre5pGg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549" y="1471167"/>
            <a:ext cx="8406257" cy="45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39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9"/>
          <p:cNvSpPr>
            <a:spLocks noGrp="1" noChangeArrowheads="1"/>
          </p:cNvSpPr>
          <p:nvPr>
            <p:ph type="title"/>
          </p:nvPr>
        </p:nvSpPr>
        <p:spPr>
          <a:xfrm>
            <a:off x="71438" y="71438"/>
            <a:ext cx="8872537" cy="582612"/>
          </a:xfrm>
        </p:spPr>
        <p:txBody>
          <a:bodyPr/>
          <a:lstStyle/>
          <a:p>
            <a:pPr eaLnBrk="1" hangingPunct="1"/>
            <a:r>
              <a:rPr lang="ko-KR" altLang="en-US" dirty="0" err="1" smtClean="0"/>
              <a:t>온라인강의</a:t>
            </a:r>
            <a:r>
              <a:rPr lang="ko-KR" altLang="en-US" dirty="0" smtClean="0"/>
              <a:t> 듣는 법 </a:t>
            </a:r>
            <a:r>
              <a:rPr lang="en-US" altLang="ko-KR" dirty="0" smtClean="0"/>
              <a:t>(</a:t>
            </a:r>
            <a:r>
              <a:rPr lang="ko-KR" altLang="en-US" dirty="0" smtClean="0"/>
              <a:t>학습 대시보드</a:t>
            </a:r>
            <a:r>
              <a:rPr lang="en-US" altLang="ko-KR" dirty="0" smtClean="0"/>
              <a:t>)</a:t>
            </a:r>
          </a:p>
        </p:txBody>
      </p:sp>
      <p:sp>
        <p:nvSpPr>
          <p:cNvPr id="13315" name="직사각형 5"/>
          <p:cNvSpPr>
            <a:spLocks noChangeArrowheads="1"/>
          </p:cNvSpPr>
          <p:nvPr/>
        </p:nvSpPr>
        <p:spPr bwMode="auto">
          <a:xfrm>
            <a:off x="141288" y="6424613"/>
            <a:ext cx="710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en-US" altLang="ko-KR" sz="140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07 </a:t>
            </a: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endParaRPr lang="ko-KR" altLang="en-US" sz="14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78606" y="908720"/>
            <a:ext cx="845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메뉴 설명 </a:t>
            </a:r>
            <a:r>
              <a:rPr lang="en-US" altLang="ko-KR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학습현황</a:t>
            </a:r>
            <a:r>
              <a:rPr lang="en-US" altLang="ko-KR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ko-KR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4HRbsO39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606" y="1312045"/>
            <a:ext cx="845246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08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9"/>
          <p:cNvSpPr>
            <a:spLocks noGrp="1" noChangeArrowheads="1"/>
          </p:cNvSpPr>
          <p:nvPr>
            <p:ph type="title"/>
          </p:nvPr>
        </p:nvSpPr>
        <p:spPr>
          <a:xfrm>
            <a:off x="71438" y="71438"/>
            <a:ext cx="8872537" cy="582612"/>
          </a:xfrm>
        </p:spPr>
        <p:txBody>
          <a:bodyPr/>
          <a:lstStyle/>
          <a:p>
            <a:pPr eaLnBrk="1" hangingPunct="1"/>
            <a:r>
              <a:rPr lang="ko-KR" altLang="en-US" dirty="0" err="1" smtClean="0"/>
              <a:t>온라인강의</a:t>
            </a:r>
            <a:r>
              <a:rPr lang="ko-KR" altLang="en-US" dirty="0" smtClean="0"/>
              <a:t> 듣는 법 </a:t>
            </a:r>
            <a:r>
              <a:rPr lang="en-US" altLang="ko-KR" dirty="0" smtClean="0"/>
              <a:t>(</a:t>
            </a:r>
            <a:r>
              <a:rPr lang="ko-KR" altLang="en-US" dirty="0" smtClean="0"/>
              <a:t>학습 대시보드</a:t>
            </a:r>
            <a:r>
              <a:rPr lang="en-US" altLang="ko-KR" dirty="0" smtClean="0"/>
              <a:t>)</a:t>
            </a:r>
          </a:p>
        </p:txBody>
      </p:sp>
      <p:sp>
        <p:nvSpPr>
          <p:cNvPr id="13315" name="직사각형 5"/>
          <p:cNvSpPr>
            <a:spLocks noChangeArrowheads="1"/>
          </p:cNvSpPr>
          <p:nvPr/>
        </p:nvSpPr>
        <p:spPr bwMode="auto">
          <a:xfrm>
            <a:off x="141288" y="6424613"/>
            <a:ext cx="710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en-US" altLang="ko-KR" sz="140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08 </a:t>
            </a:r>
            <a:r>
              <a:rPr lang="en-US" altLang="ko-KR" sz="1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endParaRPr lang="ko-KR" altLang="en-US" sz="140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78606" y="908720"/>
            <a:ext cx="84582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메뉴 설명 </a:t>
            </a:r>
            <a:r>
              <a:rPr lang="en-US" altLang="ko-KR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공지사항</a:t>
            </a:r>
            <a:r>
              <a:rPr lang="en-US" altLang="ko-KR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ko-KR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272176"/>
            <a:ext cx="6330581" cy="4041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513" y="1323339"/>
            <a:ext cx="4774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공지사항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강의 공지사항 </a:t>
            </a:r>
            <a:r>
              <a:rPr lang="en-US" altLang="ko-KR" sz="16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&amp; </a:t>
            </a:r>
            <a:r>
              <a:rPr lang="ko-KR" altLang="en-US" sz="16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공지 등이 올라가는 게시판 입니다</a:t>
            </a:r>
            <a:r>
              <a:rPr lang="en-US" altLang="ko-KR" sz="16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979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6"/>
          <p:cNvSpPr>
            <a:spLocks noGrp="1" noChangeArrowheads="1"/>
          </p:cNvSpPr>
          <p:nvPr>
            <p:ph type="ctrTitle"/>
          </p:nvPr>
        </p:nvSpPr>
        <p:spPr>
          <a:xfrm>
            <a:off x="3184525" y="2047875"/>
            <a:ext cx="7072313" cy="815975"/>
          </a:xfrm>
          <a:noFill/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ko-KR" alt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감사합니다</a:t>
            </a:r>
            <a:endParaRPr lang="en-US" altLang="ko-KR" sz="6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02"/>
          <p:cNvSpPr>
            <a:spLocks noGrp="1" noChangeArrowheads="1"/>
          </p:cNvSpPr>
          <p:nvPr>
            <p:ph type="subTitle" idx="1"/>
          </p:nvPr>
        </p:nvSpPr>
        <p:spPr>
          <a:xfrm>
            <a:off x="3563938" y="2852738"/>
            <a:ext cx="3744366" cy="64827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ko-KR" b="1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swexcellence@kw.ac.kr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b="1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02-940-5654, SW</a:t>
            </a:r>
            <a:r>
              <a:rPr lang="ko-KR" altLang="en-US" b="1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중심대학사업단</a:t>
            </a:r>
            <a:endParaRPr lang="en-US" altLang="ko-KR" b="1" dirty="0" smtClean="0">
              <a:latin typeface="나눔스퀘어 Bold" panose="020B0600000101010101" pitchFamily="50" charset="-127"/>
              <a:ea typeface="나눔스퀘어 Bold" panose="020B0600000101010101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6BA42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99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99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" grpId="0" build="p"/>
    </p:bld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>
          <a:outerShdw dist="28398" dir="3806097" algn="ctr" rotWithShape="0">
            <a:schemeClr val="bg1">
              <a:alpha val="50000"/>
            </a:schemeClr>
          </a:outerShdw>
        </a:effectLst>
      </a:spPr>
      <a:bodyPr>
        <a:spAutoFit/>
      </a:bodyPr>
      <a:lstStyle>
        <a:defPPr algn="ctr">
          <a:defRPr sz="2400" dirty="0">
            <a:solidFill>
              <a:schemeClr val="bg1"/>
            </a:solidFill>
            <a:latin typeface="Arial Black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pptkorea</Template>
  <TotalTime>8933</TotalTime>
  <Words>133</Words>
  <Application>Microsoft Office PowerPoint</Application>
  <PresentationFormat>화면 슬라이드 쇼(4:3)</PresentationFormat>
  <Paragraphs>36</Paragraphs>
  <Slides>9</Slides>
  <Notes>5</Notes>
  <HiddenSlides>0</HiddenSlides>
  <MMClips>5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9</vt:i4>
      </vt:variant>
    </vt:vector>
  </HeadingPairs>
  <TitlesOfParts>
    <vt:vector size="23" baseType="lpstr">
      <vt:lpstr>HY견고딕</vt:lpstr>
      <vt:lpstr>HY헤드라인M</vt:lpstr>
      <vt:lpstr>굴림</vt:lpstr>
      <vt:lpstr>나눔바른고딕</vt:lpstr>
      <vt:lpstr>나눔스퀘어 Bold</vt:lpstr>
      <vt:lpstr>맑은 고딕</vt:lpstr>
      <vt:lpstr>휴먼모음T</vt:lpstr>
      <vt:lpstr>Arial</vt:lpstr>
      <vt:lpstr>Times New Roman</vt:lpstr>
      <vt:lpstr>디자인 사용자 지정</vt:lpstr>
      <vt:lpstr>1_디자인 사용자 지정</vt:lpstr>
      <vt:lpstr>2_디자인 사용자 지정</vt:lpstr>
      <vt:lpstr>3_디자인 사용자 지정</vt:lpstr>
      <vt:lpstr>5_디자인 사용자 지정</vt:lpstr>
      <vt:lpstr>2019 SW예비학교 온라인 강좌 수강법</vt:lpstr>
      <vt:lpstr>온라인 강의 홈페이지 로그인 방법</vt:lpstr>
      <vt:lpstr>처음 로그인 후 해야 할 일</vt:lpstr>
      <vt:lpstr>온라인강의 듣는 법 (계정)</vt:lpstr>
      <vt:lpstr>온라인강의 듣는 법 (계정)</vt:lpstr>
      <vt:lpstr>온라인강의 듣는 법 (학습 대시보드)</vt:lpstr>
      <vt:lpstr>온라인강의 듣는 법 (학습 대시보드)</vt:lpstr>
      <vt:lpstr>온라인강의 듣는 법 (학습 대시보드)</vt:lpstr>
      <vt:lpstr>감사합니다</vt:lpstr>
    </vt:vector>
  </TitlesOfParts>
  <Company>mik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P.P.TEMPLATE  KOREA</dc:title>
  <dc:creator>swexcellence</dc:creator>
  <cp:lastModifiedBy>Windows 사용자</cp:lastModifiedBy>
  <cp:revision>1015</cp:revision>
  <dcterms:created xsi:type="dcterms:W3CDTF">2009-01-21T04:29:03Z</dcterms:created>
  <dcterms:modified xsi:type="dcterms:W3CDTF">2019-01-30T05:20:41Z</dcterms:modified>
</cp:coreProperties>
</file>