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88" r:id="rId2"/>
    <p:sldId id="1087" r:id="rId3"/>
    <p:sldId id="1090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00" d="100"/>
          <a:sy n="100" d="100"/>
        </p:scale>
        <p:origin x="16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2ACC0B-D2FE-40A8-AA48-8355F7984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795C44B-4078-462F-8ADC-0561C4D46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E7EADB-B466-4AEE-A88C-9F1E69A6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A24AD8-DC88-4716-867F-3ED6F7EA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802A27-FB11-4D0D-BD1C-53486DD2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51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058CE-5EE3-4D06-899A-2B196060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BD0A90-AD8B-4CDA-86BE-DB66D9FD7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ED0F9E-424A-4A13-9481-44628BEF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11926E-AEF9-43D9-BF02-B3B44CEC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858B5A-04F3-429C-B7FC-4C4A03F7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37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39D304F-01D5-4F1A-9EBF-AE490CA40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06EC585-A421-4445-8EEC-CFE33BB3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569C1B-8F5C-4D4E-9E34-994B7E0F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E7AF9B-C416-467E-B1FE-5B6788AD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72D400-3991-456B-80E4-AB7E1E7C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92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14439C2-0447-4E6E-8553-B89F4C902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7A57BF8-5DE8-4AC3-8866-EF96103F9C8D}"/>
              </a:ext>
            </a:extLst>
          </p:cNvPr>
          <p:cNvCxnSpPr>
            <a:cxnSpLocks/>
          </p:cNvCxnSpPr>
          <p:nvPr userDrawn="1"/>
        </p:nvCxnSpPr>
        <p:spPr>
          <a:xfrm>
            <a:off x="5196599" y="3853105"/>
            <a:ext cx="1651876" cy="0"/>
          </a:xfrm>
          <a:prstGeom prst="line">
            <a:avLst/>
          </a:prstGeom>
          <a:ln w="19050">
            <a:solidFill>
              <a:srgbClr val="F68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5">
            <a:extLst>
              <a:ext uri="{FF2B5EF4-FFF2-40B4-BE49-F238E27FC236}">
                <a16:creationId xmlns:a16="http://schemas.microsoft.com/office/drawing/2014/main" id="{B14D43B7-65E7-4DC9-A19F-A480C8EFCC47}"/>
              </a:ext>
            </a:extLst>
          </p:cNvPr>
          <p:cNvSpPr txBox="1">
            <a:spLocks/>
          </p:cNvSpPr>
          <p:nvPr userDrawn="1"/>
        </p:nvSpPr>
        <p:spPr>
          <a:xfrm>
            <a:off x="7388233" y="1173122"/>
            <a:ext cx="4803767" cy="88321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0" tIns="0" rIns="0" bIns="0" rtlCol="0" anchor="ctr">
            <a:normAutofit/>
          </a:bodyPr>
          <a:lstStyle>
            <a:lvl1pPr algn="l" defTabSz="13716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600" b="1" dirty="0" err="1">
                <a:solidFill>
                  <a:schemeClr val="bg1"/>
                </a:solidFill>
                <a:effectLst>
                  <a:outerShdw blurRad="88900" dist="38100" dir="5400000" algn="t" rotWithShape="0">
                    <a:prstClr val="black">
                      <a:alpha val="2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에임시스템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88900" dist="38100" dir="5400000" algn="t" rotWithShape="0">
                    <a:prstClr val="black">
                      <a:alpha val="21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채용안내</a:t>
            </a:r>
            <a:endParaRPr lang="en-US" altLang="ko-KR" sz="3600" b="1" dirty="0">
              <a:solidFill>
                <a:schemeClr val="bg1"/>
              </a:solidFill>
              <a:effectLst>
                <a:outerShdw blurRad="88900" dist="38100" dir="5400000" algn="t" rotWithShape="0">
                  <a:prstClr val="black">
                    <a:alpha val="21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3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내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EE426B8-5D15-4893-B2FB-AD5AD2A8B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03" b="6044"/>
          <a:stretch/>
        </p:blipFill>
        <p:spPr>
          <a:xfrm>
            <a:off x="4195" y="805721"/>
            <a:ext cx="12187804" cy="6052279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F0585F2-E9B4-4F74-BF47-FC8DACC7DB85}"/>
              </a:ext>
            </a:extLst>
          </p:cNvPr>
          <p:cNvSpPr/>
          <p:nvPr userDrawn="1"/>
        </p:nvSpPr>
        <p:spPr>
          <a:xfrm>
            <a:off x="1" y="1"/>
            <a:ext cx="12191998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98" dirty="0">
              <a:latin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18DEE4C-CAA6-4699-BE68-19B42DDB510D}"/>
              </a:ext>
            </a:extLst>
          </p:cNvPr>
          <p:cNvSpPr/>
          <p:nvPr userDrawn="1"/>
        </p:nvSpPr>
        <p:spPr>
          <a:xfrm>
            <a:off x="0" y="99"/>
            <a:ext cx="12192001" cy="803025"/>
          </a:xfrm>
          <a:prstGeom prst="rect">
            <a:avLst/>
          </a:prstGeom>
          <a:gradFill flip="none" rotWithShape="1">
            <a:gsLst>
              <a:gs pos="100000">
                <a:srgbClr val="0A588B"/>
              </a:gs>
              <a:gs pos="0">
                <a:srgbClr val="1A6DA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7">
              <a:latin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14EF76-600A-4756-BB75-10449F940E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409" y="1004360"/>
            <a:ext cx="10515600" cy="1363702"/>
          </a:xfrm>
        </p:spPr>
        <p:txBody>
          <a:bodyPr tIns="0" bIns="108000">
            <a:normAutofit/>
          </a:bodyPr>
          <a:lstStyle>
            <a:lvl1pPr marL="187335" indent="-187335">
              <a:lnSpc>
                <a:spcPct val="120000"/>
              </a:lnSpc>
              <a:buSzPct val="100000"/>
              <a:buFontTx/>
              <a:buBlip>
                <a:blip r:embed="rId3"/>
              </a:buBlip>
              <a:tabLst/>
              <a:defRPr lang="ko-KR" altLang="en-US" sz="1467" b="1" kern="1200" spc="-67" baseline="0" smtClean="0">
                <a:ln>
                  <a:solidFill>
                    <a:srgbClr val="006699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1384" indent="-148174">
              <a:lnSpc>
                <a:spcPct val="110000"/>
              </a:lnSpc>
              <a:buSzPct val="80000"/>
              <a:buFontTx/>
              <a:buBlip>
                <a:blip r:embed="rId4"/>
              </a:buBlip>
              <a:tabLst>
                <a:tab pos="1792906" algn="l"/>
              </a:tabLst>
              <a:defRPr lang="ko-KR" altLang="en-US" sz="1200" b="1" kern="1200" spc="-67" baseline="0" smtClean="0">
                <a:ln>
                  <a:solidFill>
                    <a:srgbClr val="006699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452989" indent="-93138">
              <a:buSzPct val="80000"/>
              <a:buFontTx/>
              <a:buBlip>
                <a:blip r:embed="rId5"/>
              </a:buBlip>
              <a:tabLst/>
              <a:defRPr lang="ko-KR" altLang="en-US" sz="1067" b="0" kern="1200" spc="-67" baseline="0" smtClean="0">
                <a:ln>
                  <a:solidFill>
                    <a:srgbClr val="006699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547186" indent="-94197">
              <a:spcBef>
                <a:spcPts val="667"/>
              </a:spcBef>
              <a:buFont typeface="Arial" panose="020B0604020202020204" pitchFamily="34" charset="0"/>
              <a:buChar char="•"/>
              <a:tabLst>
                <a:tab pos="477333" algn="l"/>
                <a:tab pos="657258" algn="l"/>
              </a:tabLst>
              <a:defRPr sz="933" spc="-40" baseline="0">
                <a:ln>
                  <a:solidFill>
                    <a:srgbClr val="60ADE2">
                      <a:alpha val="0"/>
                    </a:srgbClr>
                  </a:solidFill>
                </a:ln>
                <a:solidFill>
                  <a:schemeClr val="bg1">
                    <a:lumMod val="65000"/>
                  </a:schemeClr>
                </a:solidFill>
              </a:defRPr>
            </a:lvl4pPr>
          </a:lstStyle>
          <a:p>
            <a:pPr lvl="0"/>
            <a:r>
              <a:rPr lang="ko-KR" altLang="en-US"/>
              <a:t>소제목을 입력하세요</a:t>
            </a:r>
          </a:p>
          <a:p>
            <a:pPr lvl="1"/>
            <a:r>
              <a:rPr lang="ko-KR" altLang="en-US"/>
              <a:t>내용을 입력하세요</a:t>
            </a:r>
            <a:endParaRPr lang="en-US" altLang="ko-KR"/>
          </a:p>
          <a:p>
            <a:pPr lvl="2"/>
            <a:r>
              <a:rPr lang="ko-KR" altLang="en-US"/>
              <a:t>내용을 입력하세요</a:t>
            </a:r>
            <a:endParaRPr lang="en-US" altLang="ko-KR"/>
          </a:p>
          <a:p>
            <a:pPr lvl="3"/>
            <a:r>
              <a:rPr lang="ko-KR" altLang="en-US"/>
              <a:t>세부내용을 입력하세요</a:t>
            </a:r>
          </a:p>
          <a:p>
            <a:pPr lvl="1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EAA196CB-B09B-4D3C-A1B4-21819EB9F1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92" y="122367"/>
            <a:ext cx="717635" cy="5662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4758A7D-EE1F-4139-B15D-5C3F371A6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2494" y="0"/>
            <a:ext cx="10979505" cy="1023725"/>
          </a:xfrm>
        </p:spPr>
        <p:txBody>
          <a:bodyPr wrap="square" lIns="0" tIns="396000" rIns="0" bIns="252000" anchor="t">
            <a:spAutoFit/>
          </a:bodyPr>
          <a:lstStyle>
            <a:lvl1pPr>
              <a:defRPr sz="2667" b="1" spc="-80" baseline="0">
                <a:ln>
                  <a:solidFill>
                    <a:srgbClr val="006699">
                      <a:alpha val="0"/>
                    </a:srgb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제목을 입력하세요</a:t>
            </a:r>
            <a:endParaRPr lang="en-US" dirty="0"/>
          </a:p>
        </p:txBody>
      </p:sp>
      <p:sp>
        <p:nvSpPr>
          <p:cNvPr id="12" name="텍스트 개체 틀 9">
            <a:extLst>
              <a:ext uri="{FF2B5EF4-FFF2-40B4-BE49-F238E27FC236}">
                <a16:creationId xmlns:a16="http://schemas.microsoft.com/office/drawing/2014/main" id="{70C1F34F-A8B4-4F67-918F-29909639D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2494" cy="803025"/>
          </a:xfrm>
        </p:spPr>
        <p:txBody>
          <a:bodyPr lIns="558000" tIns="360000" rIns="0" bIns="0">
            <a:noAutofit/>
          </a:bodyPr>
          <a:lstStyle>
            <a:lvl1pPr marL="0" indent="0">
              <a:buNone/>
              <a:defRPr sz="2533" b="1" spc="-200">
                <a:ln>
                  <a:solidFill>
                    <a:srgbClr val="006699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lang="en-US" altLang="ko-KR"/>
              <a:t>00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12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4545">
          <p15:clr>
            <a:srgbClr val="FBAE40"/>
          </p15:clr>
        </p15:guide>
        <p15:guide id="3" pos="508">
          <p15:clr>
            <a:srgbClr val="FBAE40"/>
          </p15:clr>
        </p15:guide>
        <p15:guide id="4" pos="85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AD25CF-9AAE-4CED-8764-780F43E5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682C6F-751D-4D0D-A9C1-701B47153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532F83-22A0-4EA0-B66A-477362CB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8FDC47-BB92-45B9-9F8A-2E5A19E3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697A89-EF95-4A54-82F9-939C9777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89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3049D7-F3AA-4932-8608-E6B20457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F54651-AC97-452C-9866-AD8D044F0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AA91BB-DA92-4309-B575-29827D43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A722C8-9444-46BF-AE01-C8AECEFF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905143-71BA-4D37-B6D8-0C02F603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98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4EFA18-BE3B-4483-91C0-5FD7BBB8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BF89E1-13C2-42C8-A780-79C89AC21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C3BFDD0-EF60-4E5A-AC21-ED5800FAE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505293-1ED8-4702-B806-E18BDC93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6DA2F1-CE6D-4414-A17E-4C680AF3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6D7CB8-EB4E-4B6D-8902-C535D7AB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05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66B797-CDE5-4FD2-8925-2922E4C5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EA577A-CB33-42B6-8B98-71FE47030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15B4AC-53DC-4A41-A10A-76B8A9F85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8701EA-B3FE-4A13-8332-4EAA07183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C8F04F6-1059-458A-98FB-92015C9DB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B92E946-72FB-4754-99D6-D5DC8270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7F85F06-4D8C-40B2-888D-5CDA837E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47E0171-99B9-4E5F-B6F2-FFF5DD93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22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E4DAF2-D10E-424F-9812-5C9341E3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99D9028-1056-4D62-8BB4-49410E89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E92730-B81E-4EF2-A117-1B4ACD40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F7E7683-0EFC-418D-9911-0C213F69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82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CC01868-5AC6-4AB2-B147-43BB80A1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F142DC9-A410-46EF-9255-52F816D8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8CF3F9-2927-47F0-843D-0F4CD57C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25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8D3D8B-AD1D-49B5-9538-84859023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9E7CE1-54E2-455A-9B5E-6CEB6F2F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FF2325-2CFE-4295-AB9F-6D57540A4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8EDDAE-CCDE-4ECE-8D9A-B2963909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2F4D68-AA52-4053-8C33-3ECC3B5F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25BC1D5-2B9E-4853-865D-81CC570F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8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4795E8-8FBF-4841-884B-09DD40E9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E5E247-38B5-4780-B4D5-F6483DFFC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5BA84F-46A1-45F6-ACFD-CEDC2768F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D01942-0DBC-41E9-868E-B463FD6C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4A0DBF-F9F9-4DA9-B572-D00F0824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941115-1940-41AB-859D-1A42DB85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97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E2665AF-9B43-49B2-994E-CF302CDE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BD293C1-B0AB-4E8E-A1B4-26DF9D9E1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94DEA-AD11-4A44-B256-F8C6C2227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43EA-E6C2-4E85-956D-68E42CAEBD7D}" type="datetimeFigureOut">
              <a:rPr lang="ko-KR" altLang="en-US" smtClean="0"/>
              <a:t>2021-08-17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4B9B18-7430-44BC-9263-8062356D8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8F2952-D704-417A-B58F-3AE898798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38AA-3C54-4601-BEDD-7D87DD8A0D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6146FC5-C7F3-4B0F-9544-F504C414DA74}"/>
              </a:ext>
            </a:extLst>
          </p:cNvPr>
          <p:cNvCxnSpPr>
            <a:cxnSpLocks/>
          </p:cNvCxnSpPr>
          <p:nvPr/>
        </p:nvCxnSpPr>
        <p:spPr>
          <a:xfrm>
            <a:off x="5386316" y="3853105"/>
            <a:ext cx="675890" cy="0"/>
          </a:xfrm>
          <a:prstGeom prst="line">
            <a:avLst/>
          </a:prstGeom>
          <a:ln w="10160">
            <a:solidFill>
              <a:srgbClr val="F68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내용 개체 틀 6">
            <a:extLst>
              <a:ext uri="{FF2B5EF4-FFF2-40B4-BE49-F238E27FC236}">
                <a16:creationId xmlns:a16="http://schemas.microsoft.com/office/drawing/2014/main" id="{B7E478C2-EC75-45D2-9804-D8994DAE5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2707909"/>
            <a:ext cx="5478437" cy="4030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C6E6B-2FB4-47BC-AC40-68324266BC46}"/>
              </a:ext>
            </a:extLst>
          </p:cNvPr>
          <p:cNvSpPr txBox="1"/>
          <p:nvPr/>
        </p:nvSpPr>
        <p:spPr>
          <a:xfrm>
            <a:off x="5217269" y="331083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인재상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01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DDEAF49-8A9C-4AB8-B136-38DCAD81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38" y="-142613"/>
            <a:ext cx="10979505" cy="1023725"/>
          </a:xfrm>
        </p:spPr>
        <p:txBody>
          <a:bodyPr/>
          <a:lstStyle/>
          <a:p>
            <a:r>
              <a:rPr lang="ko-KR" altLang="en-US" dirty="0"/>
              <a:t>채용안내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2C4FD9-5208-41C9-BF7D-2EC6A6D82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34" y="-92279"/>
            <a:ext cx="1212494" cy="803025"/>
          </a:xfrm>
        </p:spPr>
        <p:txBody>
          <a:bodyPr/>
          <a:lstStyle/>
          <a:p>
            <a:r>
              <a:rPr lang="en-US" altLang="ko-KR" dirty="0"/>
              <a:t>1</a:t>
            </a: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2B73730E-E415-4BC2-8F2E-22213B31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0" y="1060171"/>
            <a:ext cx="6362700" cy="5095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D2819E0C-982E-4BAE-9AD0-6F48D0A4C35F}"/>
              </a:ext>
            </a:extLst>
          </p:cNvPr>
          <p:cNvGrpSpPr/>
          <p:nvPr/>
        </p:nvGrpSpPr>
        <p:grpSpPr>
          <a:xfrm>
            <a:off x="6847626" y="1074420"/>
            <a:ext cx="5059375" cy="2578180"/>
            <a:chOff x="6664746" y="1295400"/>
            <a:chExt cx="5059375" cy="2578180"/>
          </a:xfrm>
        </p:grpSpPr>
        <p:pic>
          <p:nvPicPr>
            <p:cNvPr id="10" name="그림 9" descr="테이블이(가) 표시된 사진&#10;&#10;자동 생성된 설명">
              <a:extLst>
                <a:ext uri="{FF2B5EF4-FFF2-40B4-BE49-F238E27FC236}">
                  <a16:creationId xmlns:a16="http://schemas.microsoft.com/office/drawing/2014/main" id="{2D35B5DD-7730-4B49-A667-A9B58ABEB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4746" y="1295400"/>
              <a:ext cx="5059375" cy="2578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그림 11" descr="텍스트이(가) 표시된 사진&#10;&#10;자동 생성된 설명">
              <a:extLst>
                <a:ext uri="{FF2B5EF4-FFF2-40B4-BE49-F238E27FC236}">
                  <a16:creationId xmlns:a16="http://schemas.microsoft.com/office/drawing/2014/main" id="{567945A6-FE31-4113-8530-6D24B750E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27339" y="2499360"/>
              <a:ext cx="419936" cy="774000"/>
            </a:xfrm>
            <a:prstGeom prst="rect">
              <a:avLst/>
            </a:prstGeom>
          </p:spPr>
        </p:pic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51C017AC-82D1-4304-8B24-E80294F4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524" y="3877845"/>
            <a:ext cx="5044579" cy="270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34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155344" y="-123825"/>
            <a:ext cx="10979505" cy="1023725"/>
          </a:xfrm>
        </p:spPr>
        <p:txBody>
          <a:bodyPr/>
          <a:lstStyle/>
          <a:p>
            <a:r>
              <a:rPr lang="ko-KR" altLang="en-US"/>
              <a:t>직무소개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57150" y="-104775"/>
            <a:ext cx="1212494" cy="803025"/>
          </a:xfrm>
        </p:spPr>
        <p:txBody>
          <a:bodyPr/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6" name="내용 개체 틀 6">
            <a:extLst>
              <a:ext uri="{FF2B5EF4-FFF2-40B4-BE49-F238E27FC236}">
                <a16:creationId xmlns:a16="http://schemas.microsoft.com/office/drawing/2014/main" id="{3E61886A-A298-4B50-B535-4BE1EE32934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" y="1016043"/>
            <a:ext cx="5753637" cy="3698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내용 개체 틀 8">
            <a:extLst>
              <a:ext uri="{FF2B5EF4-FFF2-40B4-BE49-F238E27FC236}">
                <a16:creationId xmlns:a16="http://schemas.microsoft.com/office/drawing/2014/main" id="{0AD3FB5E-FFE2-42DD-ABD6-98A9FCCBCD7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6" y="2960540"/>
            <a:ext cx="5753100" cy="3697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22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</Words>
  <Application>Microsoft Office PowerPoint</Application>
  <PresentationFormat>와이드스크린</PresentationFormat>
  <Paragraphs>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채용안내</vt:lpstr>
      <vt:lpstr>직무소개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안유리</dc:creator>
  <cp:lastModifiedBy>장운석</cp:lastModifiedBy>
  <cp:revision>2</cp:revision>
  <dcterms:created xsi:type="dcterms:W3CDTF">2021-08-17T01:50:49Z</dcterms:created>
  <dcterms:modified xsi:type="dcterms:W3CDTF">2021-08-17T02:18:13Z</dcterms:modified>
</cp:coreProperties>
</file>