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60" r:id="rId2"/>
    <p:sldMasterId id="2147483673" r:id="rId3"/>
  </p:sldMasterIdLst>
  <p:notesMasterIdLst>
    <p:notesMasterId r:id="rId13"/>
  </p:notesMasterIdLst>
  <p:handoutMasterIdLst>
    <p:handoutMasterId r:id="rId14"/>
  </p:handoutMasterIdLst>
  <p:sldIdLst>
    <p:sldId id="697" r:id="rId4"/>
    <p:sldId id="871" r:id="rId5"/>
    <p:sldId id="874" r:id="rId6"/>
    <p:sldId id="875" r:id="rId7"/>
    <p:sldId id="876" r:id="rId8"/>
    <p:sldId id="877" r:id="rId9"/>
    <p:sldId id="878" r:id="rId10"/>
    <p:sldId id="881" r:id="rId11"/>
    <p:sldId id="882" r:id="rId12"/>
  </p:sldIdLst>
  <p:sldSz cx="10668000" cy="7429500"/>
  <p:notesSz cx="6797675" cy="9926638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9933"/>
    <a:srgbClr val="00CC00"/>
    <a:srgbClr val="00FF00"/>
    <a:srgbClr val="00FF99"/>
    <a:srgbClr val="FFFFCC"/>
    <a:srgbClr val="CCFFCC"/>
    <a:srgbClr val="008000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1458" y="96"/>
      </p:cViewPr>
      <p:guideLst>
        <p:guide orient="horz" pos="1104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70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1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6C50DF-B0CF-4DA5-BC77-2557CCFBCC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922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1838" y="763588"/>
            <a:ext cx="5372100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769" y="4733243"/>
            <a:ext cx="4991844" cy="443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DCC1-5D29-42DC-BBE6-46F3EC22467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01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Rectangle 824"/>
          <p:cNvSpPr>
            <a:spLocks noChangeArrowheads="1"/>
          </p:cNvSpPr>
          <p:nvPr/>
        </p:nvSpPr>
        <p:spPr bwMode="auto">
          <a:xfrm>
            <a:off x="99588" y="928668"/>
            <a:ext cx="10474860" cy="6386532"/>
          </a:xfrm>
          <a:prstGeom prst="rect">
            <a:avLst/>
          </a:prstGeom>
          <a:noFill/>
          <a:ln w="1651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800" dirty="0">
              <a:latin typeface="Trebuchet MS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0" y="0"/>
            <a:ext cx="10668000" cy="8572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7350" indent="-387350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3222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222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9750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2727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844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416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988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560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1156-1E02-4E26-A5EF-ACAD99941BF9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98A8-C679-4C1B-A5AE-9B2436429718}" type="datetimeFigureOut">
              <a:rPr lang="ko-KR" altLang="en-US" smtClean="0"/>
              <a:pPr/>
              <a:t>2023-03-07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4EF3-3FCF-43BD-8029-FD3F7724CD20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02582"/>
            <a:ext cx="10668000" cy="1638304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8431" tIns="44216" rIns="88431" bIns="44216" anchor="ctr"/>
          <a:lstStyle/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>
                <a:solidFill>
                  <a:schemeClr val="bg1"/>
                </a:solidFill>
                <a:latin typeface="+mj-ea"/>
                <a:ea typeface="+mj-ea"/>
              </a:rPr>
              <a:t>온라인 연구실 안전교육 </a:t>
            </a:r>
            <a:r>
              <a:rPr kumimoji="0" lang="ko-KR" altLang="en-US" sz="3000" b="1" dirty="0" err="1">
                <a:solidFill>
                  <a:schemeClr val="bg1"/>
                </a:solidFill>
                <a:latin typeface="+mj-ea"/>
                <a:ea typeface="+mj-ea"/>
              </a:rPr>
              <a:t>수강방법</a:t>
            </a:r>
            <a:endParaRPr kumimoji="0" lang="en-US" altLang="ko-KR" sz="3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2" y="1482502"/>
            <a:ext cx="2971800" cy="523875"/>
          </a:xfrm>
          <a:prstGeom prst="rect">
            <a:avLst/>
          </a:prstGeom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982072" y="5891716"/>
            <a:ext cx="3975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400" b="1" dirty="0">
                <a:latin typeface="+mj-ea"/>
                <a:ea typeface="+mj-ea"/>
              </a:rPr>
              <a:t>광운대학교 </a:t>
            </a:r>
            <a:r>
              <a:rPr lang="ko-KR" altLang="en-US" sz="2400" b="1" dirty="0" err="1">
                <a:latin typeface="+mj-ea"/>
                <a:ea typeface="+mj-ea"/>
              </a:rPr>
              <a:t>관리처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286423" y="5226918"/>
            <a:ext cx="397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400" b="1" dirty="0" smtClean="0">
                <a:latin typeface="Arial" panose="020B0604020202020204" pitchFamily="34" charset="0"/>
                <a:ea typeface="HY헤드라인M" panose="02030600000101010101" pitchFamily="18" charset="-127"/>
              </a:rPr>
              <a:t>2023. 03. </a:t>
            </a:r>
            <a:endParaRPr lang="en-US" altLang="ko-KR" sz="24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56502" t="14001" r="9242" b="9701"/>
          <a:stretch/>
        </p:blipFill>
        <p:spPr>
          <a:xfrm>
            <a:off x="142875" y="1889498"/>
            <a:ext cx="7281750" cy="456155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710264" y="1914550"/>
            <a:ext cx="2448272" cy="3758116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tx1"/>
                </a:solidFill>
              </a:rPr>
              <a:t>https://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safety. kw.ac.kr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tx1"/>
                </a:solidFill>
              </a:rPr>
              <a:t>홈페이지 하단 </a:t>
            </a:r>
            <a:endParaRPr kumimoji="0" lang="en-US" altLang="ko-KR" sz="2000" b="1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err="1" smtClean="0">
                <a:solidFill>
                  <a:schemeClr val="tx1"/>
                </a:solidFill>
              </a:rPr>
              <a:t>바로가기</a:t>
            </a:r>
            <a:r>
              <a:rPr kumimoji="0" lang="ko-KR" altLang="en-US" sz="2000" b="1" dirty="0" smtClean="0">
                <a:solidFill>
                  <a:schemeClr val="tx1"/>
                </a:solidFill>
              </a:rPr>
              <a:t> 중 </a:t>
            </a:r>
            <a:endParaRPr kumimoji="0" lang="en-US" altLang="ko-KR" sz="2000" b="1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tx1"/>
                </a:solidFill>
              </a:rPr>
              <a:t>‘</a:t>
            </a:r>
            <a:r>
              <a:rPr kumimoji="0" lang="ko-KR" altLang="en-US" sz="2000" b="1" dirty="0" smtClean="0">
                <a:solidFill>
                  <a:srgbClr val="FF0000"/>
                </a:solidFill>
              </a:rPr>
              <a:t>연구실안전정보망</a:t>
            </a:r>
            <a:r>
              <a:rPr kumimoji="0" lang="en-US" altLang="ko-KR" sz="2000" b="1" dirty="0" smtClean="0">
                <a:solidFill>
                  <a:schemeClr val="tx1"/>
                </a:solidFill>
              </a:rPr>
              <a:t>’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또는 상단의 주소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(URL)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를 직접 입력하여 접속가능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805608" y="4396494"/>
            <a:ext cx="1296144" cy="254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101752" y="3793608"/>
            <a:ext cx="4608512" cy="7132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1" y="1410494"/>
            <a:ext cx="7467783" cy="5037259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854280" y="3245047"/>
            <a:ext cx="2448272" cy="1368152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tx1"/>
                </a:solidFill>
              </a:rPr>
              <a:t>https://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safety. </a:t>
            </a:r>
            <a:r>
              <a:rPr kumimoji="0" lang="en-US" altLang="ko-KR" sz="2000" b="1" dirty="0" smtClean="0">
                <a:solidFill>
                  <a:schemeClr val="tx1"/>
                </a:solidFill>
              </a:rPr>
              <a:t>kw.ac.kr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tx1"/>
                </a:solidFill>
              </a:rPr>
              <a:t>접속하여 로그인</a:t>
            </a:r>
            <a:endParaRPr kumimoji="0"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85528" y="3642742"/>
            <a:ext cx="2736304" cy="1262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820692" y="3929123"/>
            <a:ext cx="4033588" cy="388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58823" t="10753" r="9087" b="6257"/>
          <a:stretch/>
        </p:blipFill>
        <p:spPr>
          <a:xfrm>
            <a:off x="509464" y="1482502"/>
            <a:ext cx="6998694" cy="510947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854280" y="3245047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mtClean="0">
                <a:solidFill>
                  <a:schemeClr val="tx1"/>
                </a:solidFill>
              </a:rPr>
              <a:t>안전교육 클릭</a:t>
            </a:r>
            <a:endParaRPr kumimoji="0"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9464" y="2418606"/>
            <a:ext cx="1512168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 flipV="1">
            <a:off x="2021632" y="3138687"/>
            <a:ext cx="5832648" cy="449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9050" t="12901" r="58269" b="16920"/>
          <a:stretch/>
        </p:blipFill>
        <p:spPr>
          <a:xfrm>
            <a:off x="142875" y="1266478"/>
            <a:ext cx="8226619" cy="4968552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976984" y="429081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tx1"/>
                </a:solidFill>
              </a:rPr>
              <a:t>언어 </a:t>
            </a:r>
            <a:r>
              <a:rPr kumimoji="0" lang="ko-KR" altLang="en-US" sz="2000" b="1" dirty="0" err="1" smtClean="0">
                <a:solidFill>
                  <a:schemeClr val="tx1"/>
                </a:solidFill>
              </a:rPr>
              <a:t>선택후</a:t>
            </a:r>
            <a:endParaRPr kumimoji="0" lang="en-US" altLang="ko-KR" sz="2000" b="1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tx1"/>
                </a:solidFill>
              </a:rPr>
              <a:t>과목 선택</a:t>
            </a:r>
            <a:endParaRPr kumimoji="0"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749824" y="5082902"/>
            <a:ext cx="2448272" cy="10596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6229154" y="4722862"/>
            <a:ext cx="1747830" cy="889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4563" t="22700" r="64962" b="22700"/>
          <a:stretch/>
        </p:blipFill>
        <p:spPr>
          <a:xfrm>
            <a:off x="293440" y="1194470"/>
            <a:ext cx="7488832" cy="5616624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976984" y="429081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tx1"/>
                </a:solidFill>
              </a:rPr>
              <a:t>과목 선택 </a:t>
            </a:r>
            <a:r>
              <a:rPr kumimoji="0" lang="en-US" altLang="ko-KR" sz="2000" b="1" dirty="0" smtClean="0">
                <a:solidFill>
                  <a:schemeClr val="tx1"/>
                </a:solidFill>
              </a:rPr>
              <a:t>6</a:t>
            </a:r>
            <a:r>
              <a:rPr kumimoji="0" lang="ko-KR" altLang="en-US" sz="2000" b="1" dirty="0" smtClean="0">
                <a:solidFill>
                  <a:schemeClr val="tx1"/>
                </a:solidFill>
              </a:rPr>
              <a:t>차시</a:t>
            </a:r>
            <a:endParaRPr kumimoji="0" lang="en-US" altLang="ko-KR" sz="2000" b="1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0" lang="ko-KR" altLang="en-US" sz="2000" b="1" dirty="0" smtClean="0">
                <a:solidFill>
                  <a:schemeClr val="tx1"/>
                </a:solidFill>
              </a:rPr>
              <a:t>학과별 상이</a:t>
            </a:r>
            <a:r>
              <a:rPr kumimoji="0" lang="en-US" altLang="ko-KR" sz="20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97696" y="6091014"/>
            <a:ext cx="1584176" cy="584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  <a:endCxn id="8" idx="3"/>
          </p:cNvCxnSpPr>
          <p:nvPr/>
        </p:nvCxnSpPr>
        <p:spPr>
          <a:xfrm flipH="1">
            <a:off x="4181872" y="4633678"/>
            <a:ext cx="3795112" cy="17496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9051" t="33615" r="59253" b="10101"/>
          <a:stretch/>
        </p:blipFill>
        <p:spPr>
          <a:xfrm>
            <a:off x="161639" y="1842542"/>
            <a:ext cx="8474960" cy="4232587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998296" y="246680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tx1"/>
                </a:solidFill>
              </a:rPr>
              <a:t>수강하기</a:t>
            </a:r>
            <a:endParaRPr kumimoji="0" lang="en-US" altLang="ko-KR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134200" y="4074790"/>
            <a:ext cx="10027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8136904" y="3171824"/>
            <a:ext cx="1224136" cy="9222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rcRect l="58823" t="10753" r="9087" b="6257"/>
          <a:stretch/>
        </p:blipFill>
        <p:spPr>
          <a:xfrm>
            <a:off x="509464" y="1482502"/>
            <a:ext cx="6998694" cy="510947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998296" y="246680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err="1" smtClean="0">
                <a:solidFill>
                  <a:schemeClr val="tx1"/>
                </a:solidFill>
              </a:rPr>
              <a:t>이수증명서</a:t>
            </a:r>
            <a:r>
              <a:rPr kumimoji="0" lang="ko-KR" altLang="en-US" sz="2000" b="1" dirty="0" smtClean="0">
                <a:solidFill>
                  <a:schemeClr val="tx1"/>
                </a:solidFill>
              </a:rPr>
              <a:t> 클릭</a:t>
            </a:r>
            <a:endParaRPr kumimoji="0" lang="en-US" altLang="ko-KR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77616" y="2439456"/>
            <a:ext cx="1512168" cy="1347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389784" y="2809668"/>
            <a:ext cx="4608512" cy="342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8657" t="12900" r="59450" b="25500"/>
          <a:stretch/>
        </p:blipFill>
        <p:spPr>
          <a:xfrm>
            <a:off x="142875" y="1842542"/>
            <a:ext cx="8086172" cy="4392488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8142312" y="321069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tx1"/>
                </a:solidFill>
              </a:rPr>
              <a:t>증명서 출력</a:t>
            </a:r>
            <a:endParaRPr kumimoji="0" lang="en-US" altLang="ko-KR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328914" y="4650854"/>
            <a:ext cx="81339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7807621" y="3642742"/>
            <a:ext cx="306051" cy="10378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51274</TotalTime>
  <Words>84</Words>
  <Application>Microsoft Office PowerPoint</Application>
  <PresentationFormat>사용자 지정</PresentationFormat>
  <Paragraphs>30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HY견고딕</vt:lpstr>
      <vt:lpstr>HY헤드라인M</vt:lpstr>
      <vt:lpstr>굴림</vt:lpstr>
      <vt:lpstr>돋움</vt:lpstr>
      <vt:lpstr>맑은 고딕</vt:lpstr>
      <vt:lpstr>Arial</vt:lpstr>
      <vt:lpstr>Trebuchet MS</vt:lpstr>
      <vt:lpstr>1_기본 디자인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Nexgen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KW</cp:lastModifiedBy>
  <cp:revision>4806</cp:revision>
  <cp:lastPrinted>2020-03-04T08:40:14Z</cp:lastPrinted>
  <dcterms:created xsi:type="dcterms:W3CDTF">2000-03-25T02:49:00Z</dcterms:created>
  <dcterms:modified xsi:type="dcterms:W3CDTF">2023-03-07T06:23:55Z</dcterms:modified>
</cp:coreProperties>
</file>