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jpg" ContentType="image/jpg"/>
  <Default Extension="png" ContentType="image/png"/>
  <Default Extension="gif" ContentType="image/gif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001500" cy="8486775" type="screen4x3"/>
  <p:notesSz cx="8486775" cy="12001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8.png"/><Relationship Id="rId3" Type="http://schemas.openxmlformats.org/officeDocument/2006/relationships/image" Target="../media/image149.png"/><Relationship Id="rId4" Type="http://schemas.openxmlformats.org/officeDocument/2006/relationships/image" Target="../media/image150.png"/><Relationship Id="rId5" Type="http://schemas.openxmlformats.org/officeDocument/2006/relationships/image" Target="../media/image151.png"/><Relationship Id="rId6" Type="http://schemas.openxmlformats.org/officeDocument/2006/relationships/image" Target="../media/image152.png"/><Relationship Id="rId7" Type="http://schemas.openxmlformats.org/officeDocument/2006/relationships/image" Target="../media/image153.png"/><Relationship Id="rId8" Type="http://schemas.openxmlformats.org/officeDocument/2006/relationships/image" Target="../media/image154.png"/><Relationship Id="rId9" Type="http://schemas.openxmlformats.org/officeDocument/2006/relationships/image" Target="../media/image155.png"/><Relationship Id="rId10" Type="http://schemas.openxmlformats.org/officeDocument/2006/relationships/image" Target="../media/image15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Relationship Id="rId9" Type="http://schemas.openxmlformats.org/officeDocument/2006/relationships/image" Target="../media/image20.png"/><Relationship Id="rId10" Type="http://schemas.openxmlformats.org/officeDocument/2006/relationships/image" Target="../media/image21.png"/><Relationship Id="rId11" Type="http://schemas.openxmlformats.org/officeDocument/2006/relationships/image" Target="../media/image22.png"/><Relationship Id="rId12" Type="http://schemas.openxmlformats.org/officeDocument/2006/relationships/image" Target="../media/image23.png"/><Relationship Id="rId13" Type="http://schemas.openxmlformats.org/officeDocument/2006/relationships/image" Target="../media/image24.png"/><Relationship Id="rId14" Type="http://schemas.openxmlformats.org/officeDocument/2006/relationships/image" Target="../media/image25.png"/><Relationship Id="rId15" Type="http://schemas.openxmlformats.org/officeDocument/2006/relationships/image" Target="../media/image26.png"/><Relationship Id="rId16" Type="http://schemas.openxmlformats.org/officeDocument/2006/relationships/image" Target="../media/image27.png"/><Relationship Id="rId17" Type="http://schemas.openxmlformats.org/officeDocument/2006/relationships/image" Target="../media/image28.png"/><Relationship Id="rId18" Type="http://schemas.openxmlformats.org/officeDocument/2006/relationships/image" Target="../media/image29.png"/><Relationship Id="rId19" Type="http://schemas.openxmlformats.org/officeDocument/2006/relationships/image" Target="../media/image30.png"/><Relationship Id="rId20" Type="http://schemas.openxmlformats.org/officeDocument/2006/relationships/image" Target="../media/image31.png"/><Relationship Id="rId21" Type="http://schemas.openxmlformats.org/officeDocument/2006/relationships/image" Target="../media/image32.png"/><Relationship Id="rId22" Type="http://schemas.openxmlformats.org/officeDocument/2006/relationships/image" Target="../media/image33.png"/><Relationship Id="rId23" Type="http://schemas.openxmlformats.org/officeDocument/2006/relationships/image" Target="../media/image3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5.png"/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5" Type="http://schemas.openxmlformats.org/officeDocument/2006/relationships/image" Target="../media/image38.png"/><Relationship Id="rId6" Type="http://schemas.openxmlformats.org/officeDocument/2006/relationships/image" Target="../media/image39.png"/><Relationship Id="rId7" Type="http://schemas.openxmlformats.org/officeDocument/2006/relationships/image" Target="../media/image40.png"/><Relationship Id="rId8" Type="http://schemas.openxmlformats.org/officeDocument/2006/relationships/image" Target="../media/image41.png"/><Relationship Id="rId9" Type="http://schemas.openxmlformats.org/officeDocument/2006/relationships/image" Target="../media/image42.png"/><Relationship Id="rId10" Type="http://schemas.openxmlformats.org/officeDocument/2006/relationships/image" Target="../media/image43.png"/><Relationship Id="rId11" Type="http://schemas.openxmlformats.org/officeDocument/2006/relationships/image" Target="../media/image44.png"/><Relationship Id="rId12" Type="http://schemas.openxmlformats.org/officeDocument/2006/relationships/image" Target="../media/image45.png"/><Relationship Id="rId13" Type="http://schemas.openxmlformats.org/officeDocument/2006/relationships/image" Target="../media/image46.png"/><Relationship Id="rId14" Type="http://schemas.openxmlformats.org/officeDocument/2006/relationships/image" Target="../media/image47.png"/><Relationship Id="rId15" Type="http://schemas.openxmlformats.org/officeDocument/2006/relationships/image" Target="../media/image48.png"/><Relationship Id="rId16" Type="http://schemas.openxmlformats.org/officeDocument/2006/relationships/image" Target="../media/image4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0.png"/><Relationship Id="rId3" Type="http://schemas.openxmlformats.org/officeDocument/2006/relationships/image" Target="../media/image51.png"/><Relationship Id="rId4" Type="http://schemas.openxmlformats.org/officeDocument/2006/relationships/image" Target="../media/image52.png"/><Relationship Id="rId5" Type="http://schemas.openxmlformats.org/officeDocument/2006/relationships/image" Target="../media/image53.png"/><Relationship Id="rId6" Type="http://schemas.openxmlformats.org/officeDocument/2006/relationships/image" Target="../media/image54.png"/><Relationship Id="rId7" Type="http://schemas.openxmlformats.org/officeDocument/2006/relationships/image" Target="../media/image55.png"/><Relationship Id="rId8" Type="http://schemas.openxmlformats.org/officeDocument/2006/relationships/image" Target="../media/image56.png"/><Relationship Id="rId9" Type="http://schemas.openxmlformats.org/officeDocument/2006/relationships/image" Target="../media/image57.png"/><Relationship Id="rId10" Type="http://schemas.openxmlformats.org/officeDocument/2006/relationships/image" Target="../media/image58.png"/><Relationship Id="rId11" Type="http://schemas.openxmlformats.org/officeDocument/2006/relationships/image" Target="../media/image59.png"/><Relationship Id="rId12" Type="http://schemas.openxmlformats.org/officeDocument/2006/relationships/image" Target="../media/image60.png"/><Relationship Id="rId13" Type="http://schemas.openxmlformats.org/officeDocument/2006/relationships/image" Target="../media/image61.png"/><Relationship Id="rId14" Type="http://schemas.openxmlformats.org/officeDocument/2006/relationships/image" Target="../media/image62.png"/><Relationship Id="rId15" Type="http://schemas.openxmlformats.org/officeDocument/2006/relationships/image" Target="../media/image63.png"/><Relationship Id="rId16" Type="http://schemas.openxmlformats.org/officeDocument/2006/relationships/image" Target="../media/image6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5.png"/><Relationship Id="rId3" Type="http://schemas.openxmlformats.org/officeDocument/2006/relationships/image" Target="../media/image66.png"/><Relationship Id="rId4" Type="http://schemas.openxmlformats.org/officeDocument/2006/relationships/image" Target="../media/image67.png"/><Relationship Id="rId5" Type="http://schemas.openxmlformats.org/officeDocument/2006/relationships/image" Target="../media/image68.png"/><Relationship Id="rId6" Type="http://schemas.openxmlformats.org/officeDocument/2006/relationships/image" Target="../media/image69.png"/><Relationship Id="rId7" Type="http://schemas.openxmlformats.org/officeDocument/2006/relationships/image" Target="../media/image70.png"/><Relationship Id="rId8" Type="http://schemas.openxmlformats.org/officeDocument/2006/relationships/image" Target="../media/image71.png"/><Relationship Id="rId9" Type="http://schemas.openxmlformats.org/officeDocument/2006/relationships/image" Target="../media/image72.png"/><Relationship Id="rId10" Type="http://schemas.openxmlformats.org/officeDocument/2006/relationships/image" Target="../media/image73.png"/><Relationship Id="rId11" Type="http://schemas.openxmlformats.org/officeDocument/2006/relationships/image" Target="../media/image74.png"/><Relationship Id="rId12" Type="http://schemas.openxmlformats.org/officeDocument/2006/relationships/image" Target="../media/image75.png"/><Relationship Id="rId13" Type="http://schemas.openxmlformats.org/officeDocument/2006/relationships/image" Target="../media/image76.png"/><Relationship Id="rId14" Type="http://schemas.openxmlformats.org/officeDocument/2006/relationships/image" Target="../media/image77.png"/><Relationship Id="rId15" Type="http://schemas.openxmlformats.org/officeDocument/2006/relationships/image" Target="../media/image78.png"/><Relationship Id="rId16" Type="http://schemas.openxmlformats.org/officeDocument/2006/relationships/image" Target="../media/image7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0.png"/><Relationship Id="rId3" Type="http://schemas.openxmlformats.org/officeDocument/2006/relationships/image" Target="../media/image81.png"/><Relationship Id="rId4" Type="http://schemas.openxmlformats.org/officeDocument/2006/relationships/image" Target="../media/image82.png"/><Relationship Id="rId5" Type="http://schemas.openxmlformats.org/officeDocument/2006/relationships/image" Target="../media/image83.png"/><Relationship Id="rId6" Type="http://schemas.openxmlformats.org/officeDocument/2006/relationships/image" Target="../media/image84.png"/><Relationship Id="rId7" Type="http://schemas.openxmlformats.org/officeDocument/2006/relationships/image" Target="../media/image85.png"/><Relationship Id="rId8" Type="http://schemas.openxmlformats.org/officeDocument/2006/relationships/image" Target="../media/image86.png"/><Relationship Id="rId9" Type="http://schemas.openxmlformats.org/officeDocument/2006/relationships/image" Target="../media/image87.png"/><Relationship Id="rId10" Type="http://schemas.openxmlformats.org/officeDocument/2006/relationships/image" Target="../media/image88.png"/><Relationship Id="rId11" Type="http://schemas.openxmlformats.org/officeDocument/2006/relationships/image" Target="../media/image89.png"/><Relationship Id="rId12" Type="http://schemas.openxmlformats.org/officeDocument/2006/relationships/image" Target="../media/image90.png"/><Relationship Id="rId13" Type="http://schemas.openxmlformats.org/officeDocument/2006/relationships/image" Target="../media/image91.png"/><Relationship Id="rId14" Type="http://schemas.openxmlformats.org/officeDocument/2006/relationships/image" Target="../media/image92.png"/><Relationship Id="rId15" Type="http://schemas.openxmlformats.org/officeDocument/2006/relationships/image" Target="../media/image93.png"/><Relationship Id="rId16" Type="http://schemas.openxmlformats.org/officeDocument/2006/relationships/image" Target="../media/image9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5.png"/><Relationship Id="rId3" Type="http://schemas.openxmlformats.org/officeDocument/2006/relationships/image" Target="../media/image96.png"/><Relationship Id="rId4" Type="http://schemas.openxmlformats.org/officeDocument/2006/relationships/image" Target="../media/image97.png"/><Relationship Id="rId5" Type="http://schemas.openxmlformats.org/officeDocument/2006/relationships/image" Target="../media/image98.png"/><Relationship Id="rId6" Type="http://schemas.openxmlformats.org/officeDocument/2006/relationships/image" Target="../media/image99.png"/><Relationship Id="rId7" Type="http://schemas.openxmlformats.org/officeDocument/2006/relationships/image" Target="../media/image100.png"/><Relationship Id="rId8" Type="http://schemas.openxmlformats.org/officeDocument/2006/relationships/image" Target="../media/image101.png"/><Relationship Id="rId9" Type="http://schemas.openxmlformats.org/officeDocument/2006/relationships/image" Target="../media/image102.png"/><Relationship Id="rId10" Type="http://schemas.openxmlformats.org/officeDocument/2006/relationships/image" Target="../media/image103.png"/><Relationship Id="rId11" Type="http://schemas.openxmlformats.org/officeDocument/2006/relationships/image" Target="../media/image104.png"/><Relationship Id="rId12" Type="http://schemas.openxmlformats.org/officeDocument/2006/relationships/image" Target="../media/image105.png"/><Relationship Id="rId13" Type="http://schemas.openxmlformats.org/officeDocument/2006/relationships/image" Target="../media/image106.png"/><Relationship Id="rId14" Type="http://schemas.openxmlformats.org/officeDocument/2006/relationships/image" Target="../media/image107.png"/><Relationship Id="rId15" Type="http://schemas.openxmlformats.org/officeDocument/2006/relationships/image" Target="../media/image108.png"/><Relationship Id="rId16" Type="http://schemas.openxmlformats.org/officeDocument/2006/relationships/image" Target="../media/image109.png"/><Relationship Id="rId17" Type="http://schemas.openxmlformats.org/officeDocument/2006/relationships/image" Target="../media/image110.png"/><Relationship Id="rId18" Type="http://schemas.openxmlformats.org/officeDocument/2006/relationships/image" Target="../media/image111.png"/><Relationship Id="rId19" Type="http://schemas.openxmlformats.org/officeDocument/2006/relationships/image" Target="../media/image112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3.png"/><Relationship Id="rId3" Type="http://schemas.openxmlformats.org/officeDocument/2006/relationships/image" Target="../media/image114.png"/><Relationship Id="rId4" Type="http://schemas.openxmlformats.org/officeDocument/2006/relationships/image" Target="../media/image115.png"/><Relationship Id="rId5" Type="http://schemas.openxmlformats.org/officeDocument/2006/relationships/image" Target="../media/image116.png"/><Relationship Id="rId6" Type="http://schemas.openxmlformats.org/officeDocument/2006/relationships/image" Target="../media/image117.png"/><Relationship Id="rId7" Type="http://schemas.openxmlformats.org/officeDocument/2006/relationships/image" Target="../media/image118.png"/><Relationship Id="rId8" Type="http://schemas.openxmlformats.org/officeDocument/2006/relationships/image" Target="../media/image119.png"/><Relationship Id="rId9" Type="http://schemas.openxmlformats.org/officeDocument/2006/relationships/image" Target="../media/image120.png"/><Relationship Id="rId10" Type="http://schemas.openxmlformats.org/officeDocument/2006/relationships/image" Target="../media/image121.png"/><Relationship Id="rId11" Type="http://schemas.openxmlformats.org/officeDocument/2006/relationships/image" Target="../media/image122.png"/><Relationship Id="rId12" Type="http://schemas.openxmlformats.org/officeDocument/2006/relationships/image" Target="../media/image123.png"/><Relationship Id="rId13" Type="http://schemas.openxmlformats.org/officeDocument/2006/relationships/image" Target="../media/image124.png"/><Relationship Id="rId14" Type="http://schemas.openxmlformats.org/officeDocument/2006/relationships/image" Target="../media/image125.png"/><Relationship Id="rId15" Type="http://schemas.openxmlformats.org/officeDocument/2006/relationships/image" Target="../media/image126.png"/><Relationship Id="rId16" Type="http://schemas.openxmlformats.org/officeDocument/2006/relationships/image" Target="../media/image127.png"/><Relationship Id="rId17" Type="http://schemas.openxmlformats.org/officeDocument/2006/relationships/image" Target="../media/image128.png"/><Relationship Id="rId18" Type="http://schemas.openxmlformats.org/officeDocument/2006/relationships/image" Target="../media/image129.png"/><Relationship Id="rId19" Type="http://schemas.openxmlformats.org/officeDocument/2006/relationships/image" Target="../media/image130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1.png"/><Relationship Id="rId3" Type="http://schemas.openxmlformats.org/officeDocument/2006/relationships/image" Target="../media/image132.png"/><Relationship Id="rId4" Type="http://schemas.openxmlformats.org/officeDocument/2006/relationships/image" Target="../media/image133.png"/><Relationship Id="rId5" Type="http://schemas.openxmlformats.org/officeDocument/2006/relationships/image" Target="../media/image134.png"/><Relationship Id="rId6" Type="http://schemas.openxmlformats.org/officeDocument/2006/relationships/image" Target="../media/image135.png"/><Relationship Id="rId7" Type="http://schemas.openxmlformats.org/officeDocument/2006/relationships/image" Target="../media/image136.png"/><Relationship Id="rId8" Type="http://schemas.openxmlformats.org/officeDocument/2006/relationships/image" Target="../media/image137.png"/><Relationship Id="rId9" Type="http://schemas.openxmlformats.org/officeDocument/2006/relationships/image" Target="../media/image138.png"/><Relationship Id="rId10" Type="http://schemas.openxmlformats.org/officeDocument/2006/relationships/image" Target="../media/image139.png"/><Relationship Id="rId11" Type="http://schemas.openxmlformats.org/officeDocument/2006/relationships/image" Target="../media/image140.png"/><Relationship Id="rId12" Type="http://schemas.openxmlformats.org/officeDocument/2006/relationships/image" Target="../media/image141.png"/><Relationship Id="rId13" Type="http://schemas.openxmlformats.org/officeDocument/2006/relationships/image" Target="../media/image142.png"/><Relationship Id="rId14" Type="http://schemas.openxmlformats.org/officeDocument/2006/relationships/image" Target="../media/image143.png"/><Relationship Id="rId15" Type="http://schemas.openxmlformats.org/officeDocument/2006/relationships/image" Target="../media/image144.png"/><Relationship Id="rId16" Type="http://schemas.openxmlformats.org/officeDocument/2006/relationships/image" Target="../media/image145.png"/><Relationship Id="rId17" Type="http://schemas.openxmlformats.org/officeDocument/2006/relationships/image" Target="../media/image146.png"/><Relationship Id="rId18" Type="http://schemas.openxmlformats.org/officeDocument/2006/relationships/image" Target="../media/image14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468750" y="1202317"/>
            <a:ext cx="11062500" cy="6240361"/>
            <a:chOff x="468750" y="1202317"/>
            <a:chExt cx="11062500" cy="6240361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8750" y="1202317"/>
              <a:ext cx="11062500" cy="6240361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-925367" y="6354470"/>
            <a:ext cx="7563517" cy="1263387"/>
            <a:chOff x="-925367" y="635447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925367" y="635447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5361850" y="6354470"/>
            <a:ext cx="7563517" cy="1263387"/>
            <a:chOff x="5361850" y="6354470"/>
            <a:chExt cx="7563517" cy="1263387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61850" y="635447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2" name="Object 11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pic>
        <p:nvPicPr>
          <p:cNvPr id="14" name="Object 1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15" name="Object 1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grpSp>
        <p:nvGrpSpPr>
          <p:cNvPr id="1005" name="그룹 1005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6" name="그룹 1006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18" name="Object 17"/>
              <p:cNvPicPr>
                <a:picLocks noChangeAspect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07" name="그룹 1007"/>
            <p:cNvGrpSpPr/>
            <p:nvPr/>
          </p:nvGrpSpPr>
          <p:grpSpPr>
            <a:xfrm>
              <a:off x="11099396" y="7037805"/>
              <a:ext cx="98505" cy="175000"/>
              <a:chOff x="11099396" y="7037805"/>
              <a:chExt cx="98505" cy="175000"/>
            </a:xfrm>
          </p:grpSpPr>
          <p:pic>
            <p:nvPicPr>
              <p:cNvPr id="21" name="Object 20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1099396" y="7037805"/>
                <a:ext cx="98505" cy="175000"/>
              </a:xfrm>
              <a:prstGeom prst="rect">
                <a:avLst/>
              </a:prstGeom>
            </p:spPr>
          </p:pic>
        </p:grpSp>
      </p:grpSp>
      <p:grpSp>
        <p:nvGrpSpPr>
          <p:cNvPr id="1008" name="그룹 1008"/>
          <p:cNvGrpSpPr/>
          <p:nvPr/>
        </p:nvGrpSpPr>
        <p:grpSpPr>
          <a:xfrm>
            <a:off x="2715686" y="5240398"/>
            <a:ext cx="6568627" cy="593750"/>
            <a:chOff x="2715686" y="5240398"/>
            <a:chExt cx="6568627" cy="593750"/>
          </a:xfrm>
        </p:grpSpPr>
        <p:pic>
          <p:nvPicPr>
            <p:cNvPr id="25" name="Object 24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715686" y="5240398"/>
              <a:ext cx="6568627" cy="593750"/>
            </a:xfrm>
            <a:prstGeom prst="rect">
              <a:avLst/>
            </a:prstGeom>
          </p:spPr>
        </p:pic>
      </p:grpSp>
      <p:pic>
        <p:nvPicPr>
          <p:cNvPr id="27" name="Object 26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45130" y="5215919"/>
            <a:ext cx="8114058" cy="761048"/>
          </a:xfrm>
          <a:prstGeom prst="rect">
            <a:avLst/>
          </a:prstGeom>
        </p:spPr>
      </p:pic>
      <p:pic>
        <p:nvPicPr>
          <p:cNvPr id="28" name="Object 27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027863" y="3053120"/>
            <a:ext cx="8387323" cy="2566311"/>
          </a:xfrm>
          <a:prstGeom prst="rect">
            <a:avLst/>
          </a:prstGeom>
        </p:spPr>
      </p:pic>
      <p:pic>
        <p:nvPicPr>
          <p:cNvPr id="29" name="Object 28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76515" y="2460854"/>
            <a:ext cx="9680096" cy="16544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468750" y="1202317"/>
            <a:ext cx="11062500" cy="6240361"/>
            <a:chOff x="468750" y="1202317"/>
            <a:chExt cx="11062500" cy="6240361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8750" y="1202317"/>
              <a:ext cx="11062500" cy="6240361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-930054" y="5299844"/>
            <a:ext cx="7563517" cy="2838633"/>
            <a:chOff x="-930054" y="5299844"/>
            <a:chExt cx="7563517" cy="2838633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930054" y="5299844"/>
              <a:ext cx="7563517" cy="2838633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5361850" y="5299844"/>
            <a:ext cx="7563517" cy="2838633"/>
            <a:chOff x="5361850" y="5299844"/>
            <a:chExt cx="7563517" cy="2838633"/>
          </a:xfrm>
        </p:grpSpPr>
        <p:pic>
          <p:nvPicPr>
            <p:cNvPr id="12" name="Object 11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61850" y="5299844"/>
              <a:ext cx="7563517" cy="2838633"/>
            </a:xfrm>
            <a:prstGeom prst="rect">
              <a:avLst/>
            </a:prstGeom>
          </p:spPr>
        </p:pic>
      </p:grpSp>
      <p:pic>
        <p:nvPicPr>
          <p:cNvPr id="14" name="Object 1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377653" y="1312192"/>
            <a:ext cx="904787" cy="359787"/>
          </a:xfrm>
          <a:prstGeom prst="rect">
            <a:avLst/>
          </a:prstGeom>
        </p:spPr>
      </p:pic>
      <p:pic>
        <p:nvPicPr>
          <p:cNvPr id="15" name="Object 1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16" name="Object 15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57105" y="2349630"/>
            <a:ext cx="6857469" cy="641935"/>
          </a:xfrm>
          <a:prstGeom prst="rect">
            <a:avLst/>
          </a:prstGeom>
        </p:spPr>
      </p:pic>
      <p:pic>
        <p:nvPicPr>
          <p:cNvPr id="17" name="Object 1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91414" y="2421088"/>
            <a:ext cx="8612830" cy="2996631"/>
          </a:xfrm>
          <a:prstGeom prst="rect">
            <a:avLst/>
          </a:prstGeom>
        </p:spPr>
      </p:pic>
      <p:pic>
        <p:nvPicPr>
          <p:cNvPr id="18" name="Object 17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10685" y="5984330"/>
            <a:ext cx="3304081" cy="16095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468750" y="1202317"/>
            <a:ext cx="11062500" cy="6240361"/>
            <a:chOff x="468750" y="1202317"/>
            <a:chExt cx="11062500" cy="6240361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8750" y="1202317"/>
              <a:ext cx="11062500" cy="6240361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11" name="Object 1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4" name="그룹 1004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5" name="그룹 1005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14" name="Object 13"/>
              <p:cNvPicPr>
                <a:picLocks noChangeAspect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06" name="그룹 1006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17" name="Object 16"/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grpSp>
        <p:nvGrpSpPr>
          <p:cNvPr id="1007" name="그룹 1007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21" name="Object 20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pic>
        <p:nvPicPr>
          <p:cNvPr id="23" name="Object 2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24" name="Object 23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grpSp>
        <p:nvGrpSpPr>
          <p:cNvPr id="1008" name="그룹 1008"/>
          <p:cNvGrpSpPr/>
          <p:nvPr/>
        </p:nvGrpSpPr>
        <p:grpSpPr>
          <a:xfrm>
            <a:off x="1781250" y="2583363"/>
            <a:ext cx="8437500" cy="891905"/>
            <a:chOff x="1781250" y="2583363"/>
            <a:chExt cx="8437500" cy="891905"/>
          </a:xfrm>
        </p:grpSpPr>
        <p:pic>
          <p:nvPicPr>
            <p:cNvPr id="26" name="Object 25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81250" y="2583363"/>
              <a:ext cx="8437500" cy="891905"/>
            </a:xfrm>
            <a:prstGeom prst="rect">
              <a:avLst/>
            </a:prstGeom>
          </p:spPr>
        </p:pic>
      </p:grpSp>
      <p:pic>
        <p:nvPicPr>
          <p:cNvPr id="28" name="Object 27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75101" y="2578900"/>
            <a:ext cx="10395578" cy="1098282"/>
          </a:xfrm>
          <a:prstGeom prst="rect">
            <a:avLst/>
          </a:prstGeom>
        </p:spPr>
      </p:pic>
      <p:grpSp>
        <p:nvGrpSpPr>
          <p:cNvPr id="1009" name="그룹 1009"/>
          <p:cNvGrpSpPr/>
          <p:nvPr/>
        </p:nvGrpSpPr>
        <p:grpSpPr>
          <a:xfrm>
            <a:off x="2088292" y="2841815"/>
            <a:ext cx="375000" cy="375000"/>
            <a:chOff x="2088292" y="2841815"/>
            <a:chExt cx="375000" cy="375000"/>
          </a:xfrm>
        </p:grpSpPr>
        <p:grpSp>
          <p:nvGrpSpPr>
            <p:cNvPr id="1010" name="그룹 1010"/>
            <p:cNvGrpSpPr/>
            <p:nvPr/>
          </p:nvGrpSpPr>
          <p:grpSpPr>
            <a:xfrm>
              <a:off x="2088292" y="2841815"/>
              <a:ext cx="375000" cy="375000"/>
              <a:chOff x="2088292" y="2841815"/>
              <a:chExt cx="375000" cy="375000"/>
            </a:xfrm>
          </p:grpSpPr>
          <p:pic>
            <p:nvPicPr>
              <p:cNvPr id="31" name="Object 30"/>
              <p:cNvPicPr>
                <a:picLocks noChangeAspect="1"/>
              </p:cNvPicPr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088292" y="2841815"/>
                <a:ext cx="375000" cy="375000"/>
              </a:xfrm>
              <a:prstGeom prst="rect">
                <a:avLst/>
              </a:prstGeom>
            </p:spPr>
          </p:pic>
        </p:grpSp>
        <p:pic>
          <p:nvPicPr>
            <p:cNvPr id="33" name="Object 32"/>
            <p:cNvPicPr>
              <a:picLocks noChangeAspect="1"/>
            </p:cNvPicPr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118000" y="2818845"/>
              <a:ext cx="273221" cy="395383"/>
            </a:xfrm>
            <a:prstGeom prst="rect">
              <a:avLst/>
            </a:prstGeom>
          </p:spPr>
        </p:pic>
      </p:grpSp>
      <p:grpSp>
        <p:nvGrpSpPr>
          <p:cNvPr id="1011" name="그룹 1011"/>
          <p:cNvGrpSpPr/>
          <p:nvPr/>
        </p:nvGrpSpPr>
        <p:grpSpPr>
          <a:xfrm>
            <a:off x="1781250" y="4610162"/>
            <a:ext cx="8437500" cy="860655"/>
            <a:chOff x="1781250" y="4610162"/>
            <a:chExt cx="8437500" cy="860655"/>
          </a:xfrm>
        </p:grpSpPr>
        <p:pic>
          <p:nvPicPr>
            <p:cNvPr id="36" name="Object 35"/>
            <p:cNvPicPr>
              <a:picLocks noChangeAspect="1"/>
            </p:cNvPicPr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781250" y="4610162"/>
              <a:ext cx="8437500" cy="860655"/>
            </a:xfrm>
            <a:prstGeom prst="rect">
              <a:avLst/>
            </a:prstGeom>
          </p:spPr>
        </p:pic>
      </p:grpSp>
      <p:grpSp>
        <p:nvGrpSpPr>
          <p:cNvPr id="1012" name="그룹 1012"/>
          <p:cNvGrpSpPr/>
          <p:nvPr/>
        </p:nvGrpSpPr>
        <p:grpSpPr>
          <a:xfrm>
            <a:off x="1781250" y="3602264"/>
            <a:ext cx="8437500" cy="860655"/>
            <a:chOff x="1781250" y="3602264"/>
            <a:chExt cx="8437500" cy="860655"/>
          </a:xfrm>
        </p:grpSpPr>
        <p:pic>
          <p:nvPicPr>
            <p:cNvPr id="39" name="Object 38"/>
            <p:cNvPicPr>
              <a:picLocks noChangeAspect="1"/>
            </p:cNvPicPr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781250" y="3602264"/>
              <a:ext cx="8437500" cy="860655"/>
            </a:xfrm>
            <a:prstGeom prst="rect">
              <a:avLst/>
            </a:prstGeom>
          </p:spPr>
        </p:pic>
      </p:grpSp>
      <p:grpSp>
        <p:nvGrpSpPr>
          <p:cNvPr id="1013" name="그룹 1013"/>
          <p:cNvGrpSpPr/>
          <p:nvPr/>
        </p:nvGrpSpPr>
        <p:grpSpPr>
          <a:xfrm>
            <a:off x="2088292" y="3845092"/>
            <a:ext cx="375000" cy="375000"/>
            <a:chOff x="2088292" y="3845092"/>
            <a:chExt cx="375000" cy="375000"/>
          </a:xfrm>
        </p:grpSpPr>
        <p:grpSp>
          <p:nvGrpSpPr>
            <p:cNvPr id="1014" name="그룹 1014"/>
            <p:cNvGrpSpPr/>
            <p:nvPr/>
          </p:nvGrpSpPr>
          <p:grpSpPr>
            <a:xfrm>
              <a:off x="2088292" y="3845092"/>
              <a:ext cx="375000" cy="375000"/>
              <a:chOff x="2088292" y="3845092"/>
              <a:chExt cx="375000" cy="375000"/>
            </a:xfrm>
          </p:grpSpPr>
          <p:pic>
            <p:nvPicPr>
              <p:cNvPr id="43" name="Object 42"/>
              <p:cNvPicPr>
                <a:picLocks noChangeAspect="1"/>
              </p:cNvPicPr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088292" y="3845092"/>
                <a:ext cx="375000" cy="375000"/>
              </a:xfrm>
              <a:prstGeom prst="rect">
                <a:avLst/>
              </a:prstGeom>
            </p:spPr>
          </p:pic>
        </p:grpSp>
        <p:pic>
          <p:nvPicPr>
            <p:cNvPr id="45" name="Object 44"/>
            <p:cNvPicPr>
              <a:picLocks noChangeAspect="1"/>
            </p:cNvPicPr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125338" y="3809740"/>
              <a:ext cx="380929" cy="473348"/>
            </a:xfrm>
            <a:prstGeom prst="rect">
              <a:avLst/>
            </a:prstGeom>
          </p:spPr>
        </p:pic>
      </p:grpSp>
      <p:grpSp>
        <p:nvGrpSpPr>
          <p:cNvPr id="1015" name="그룹 1015"/>
          <p:cNvGrpSpPr/>
          <p:nvPr/>
        </p:nvGrpSpPr>
        <p:grpSpPr>
          <a:xfrm>
            <a:off x="2088292" y="4842573"/>
            <a:ext cx="375000" cy="375000"/>
            <a:chOff x="2088292" y="4842573"/>
            <a:chExt cx="375000" cy="375000"/>
          </a:xfrm>
        </p:grpSpPr>
        <p:grpSp>
          <p:nvGrpSpPr>
            <p:cNvPr id="1016" name="그룹 1016"/>
            <p:cNvGrpSpPr/>
            <p:nvPr/>
          </p:nvGrpSpPr>
          <p:grpSpPr>
            <a:xfrm>
              <a:off x="2088292" y="4842573"/>
              <a:ext cx="375000" cy="375000"/>
              <a:chOff x="2088292" y="4842573"/>
              <a:chExt cx="375000" cy="375000"/>
            </a:xfrm>
          </p:grpSpPr>
          <p:pic>
            <p:nvPicPr>
              <p:cNvPr id="49" name="Object 48"/>
              <p:cNvPicPr>
                <a:picLocks noChangeAspect="1"/>
              </p:cNvPicPr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088292" y="4842573"/>
                <a:ext cx="375000" cy="375000"/>
              </a:xfrm>
              <a:prstGeom prst="rect">
                <a:avLst/>
              </a:prstGeom>
            </p:spPr>
          </p:pic>
        </p:grpSp>
        <p:pic>
          <p:nvPicPr>
            <p:cNvPr id="51" name="Object 50"/>
            <p:cNvPicPr>
              <a:picLocks noChangeAspect="1"/>
            </p:cNvPicPr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127776" y="4815521"/>
              <a:ext cx="373614" cy="482871"/>
            </a:xfrm>
            <a:prstGeom prst="rect">
              <a:avLst/>
            </a:prstGeom>
          </p:spPr>
        </p:pic>
      </p:grpSp>
      <p:pic>
        <p:nvPicPr>
          <p:cNvPr id="53" name="Object 52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3725682" y="6008554"/>
            <a:ext cx="4109680" cy="556346"/>
          </a:xfrm>
          <a:prstGeom prst="rect">
            <a:avLst/>
          </a:prstGeom>
        </p:spPr>
      </p:pic>
      <p:pic>
        <p:nvPicPr>
          <p:cNvPr id="54" name="Object 53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-456147" y="3586821"/>
            <a:ext cx="11007587" cy="1098282"/>
          </a:xfrm>
          <a:prstGeom prst="rect">
            <a:avLst/>
          </a:prstGeom>
        </p:spPr>
      </p:pic>
      <p:pic>
        <p:nvPicPr>
          <p:cNvPr id="55" name="Object 54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-1850994" y="4527184"/>
            <a:ext cx="12420625" cy="11457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2715767" y="3281977"/>
            <a:ext cx="6568466" cy="860655"/>
            <a:chOff x="2715767" y="3281977"/>
            <a:chExt cx="6568466" cy="860655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15767" y="3281977"/>
              <a:ext cx="6568466" cy="860655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2715767" y="4274107"/>
            <a:ext cx="6568466" cy="860655"/>
            <a:chOff x="2715767" y="4274107"/>
            <a:chExt cx="6568466" cy="860655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15767" y="4274107"/>
              <a:ext cx="6568466" cy="860655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8" name="그룹 1008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3" name="Object 22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09" name="그룹 1009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29" name="Object 28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0" name="Object 2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1" name="Object 3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320744" y="1555116"/>
            <a:ext cx="4701089" cy="492699"/>
          </a:xfrm>
          <a:prstGeom prst="rect">
            <a:avLst/>
          </a:prstGeom>
        </p:spPr>
      </p:pic>
      <p:pic>
        <p:nvPicPr>
          <p:cNvPr id="32" name="Object 3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711830" y="2006385"/>
            <a:ext cx="8957972" cy="1574563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136546" y="3262513"/>
            <a:ext cx="7391857" cy="1098048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989111" y="4223312"/>
            <a:ext cx="7511758" cy="10982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2715767" y="3281977"/>
            <a:ext cx="6568466" cy="860655"/>
            <a:chOff x="2715767" y="3281977"/>
            <a:chExt cx="6568466" cy="860655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15767" y="3281977"/>
              <a:ext cx="6568466" cy="860655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2715767" y="4274107"/>
            <a:ext cx="6568466" cy="860655"/>
            <a:chOff x="2715767" y="4274107"/>
            <a:chExt cx="6568466" cy="860655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15767" y="4274107"/>
              <a:ext cx="6568466" cy="860655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8" name="그룹 1008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3" name="Object 22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09" name="그룹 1009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29" name="Object 28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0" name="Object 2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1" name="Object 3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320741" y="1555119"/>
            <a:ext cx="4701089" cy="492699"/>
          </a:xfrm>
          <a:prstGeom prst="rect">
            <a:avLst/>
          </a:prstGeom>
        </p:spPr>
      </p:pic>
      <p:pic>
        <p:nvPicPr>
          <p:cNvPr id="32" name="Object 3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4398205" y="2006385"/>
            <a:ext cx="3570753" cy="1574563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281860" y="3262513"/>
            <a:ext cx="8209210" cy="1098048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102654" y="4223312"/>
            <a:ext cx="8388720" cy="109828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860726" y="3263274"/>
            <a:ext cx="10278547" cy="1261250"/>
            <a:chOff x="860726" y="3263274"/>
            <a:chExt cx="10278547" cy="1261250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60726" y="3263274"/>
              <a:ext cx="10278547" cy="1261250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860726" y="4675880"/>
            <a:ext cx="10278547" cy="1260907"/>
            <a:chOff x="860726" y="4675880"/>
            <a:chExt cx="10278547" cy="1260907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60726" y="4675880"/>
              <a:ext cx="10278547" cy="1260907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8" name="그룹 1008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3" name="Object 22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09" name="그룹 1009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29" name="Object 28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0" name="Object 2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1" name="Object 3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320741" y="1555119"/>
            <a:ext cx="4701089" cy="492699"/>
          </a:xfrm>
          <a:prstGeom prst="rect">
            <a:avLst/>
          </a:prstGeom>
        </p:spPr>
      </p:pic>
      <p:pic>
        <p:nvPicPr>
          <p:cNvPr id="32" name="Object 3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418847" y="2006385"/>
            <a:ext cx="5512620" cy="1574563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-753048" y="3273065"/>
            <a:ext cx="11825076" cy="1422152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178513" y="4685503"/>
            <a:ext cx="9780295" cy="14221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860726" y="3263274"/>
            <a:ext cx="10278547" cy="1261250"/>
            <a:chOff x="860726" y="3263274"/>
            <a:chExt cx="10278547" cy="1261250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60726" y="3263274"/>
              <a:ext cx="10278547" cy="1261250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860726" y="4675880"/>
            <a:ext cx="10278547" cy="1260907"/>
            <a:chOff x="860726" y="4675880"/>
            <a:chExt cx="10278547" cy="1260907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60726" y="4675880"/>
              <a:ext cx="10278547" cy="1260907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8" name="그룹 1008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3" name="Object 22"/>
              <p:cNvPicPr>
                <a:picLocks noChangeAspect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09" name="그룹 1009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29" name="Object 28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0" name="Object 2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1" name="Object 3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320741" y="1555119"/>
            <a:ext cx="4701089" cy="492699"/>
          </a:xfrm>
          <a:prstGeom prst="rect">
            <a:avLst/>
          </a:prstGeom>
        </p:spPr>
      </p:pic>
      <p:pic>
        <p:nvPicPr>
          <p:cNvPr id="32" name="Object 3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4226209" y="2006385"/>
            <a:ext cx="3861020" cy="1574563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-1076805" y="3444107"/>
            <a:ext cx="12158667" cy="1098048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618755" y="4856545"/>
            <a:ext cx="10511610" cy="10980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2089148" y="3281977"/>
            <a:ext cx="7821703" cy="860655"/>
            <a:chOff x="2089148" y="3281977"/>
            <a:chExt cx="7821703" cy="860655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89148" y="3281977"/>
              <a:ext cx="7821703" cy="860655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2089148" y="4242857"/>
            <a:ext cx="7821703" cy="860655"/>
            <a:chOff x="2089148" y="4242857"/>
            <a:chExt cx="7821703" cy="860655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89148" y="4242857"/>
              <a:ext cx="7821703" cy="860655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2089148" y="5211607"/>
            <a:ext cx="7821703" cy="864583"/>
            <a:chOff x="2089148" y="5211607"/>
            <a:chExt cx="7821703" cy="864583"/>
          </a:xfrm>
        </p:grpSpPr>
        <p:pic>
          <p:nvPicPr>
            <p:cNvPr id="22" name="Object 21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89148" y="5211607"/>
              <a:ext cx="7821703" cy="864583"/>
            </a:xfrm>
            <a:prstGeom prst="rect">
              <a:avLst/>
            </a:prstGeom>
          </p:spPr>
        </p:pic>
      </p:grpSp>
      <p:grpSp>
        <p:nvGrpSpPr>
          <p:cNvPr id="1008" name="그룹 1008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9" name="그룹 1009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10" name="그룹 1010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9" name="Object 28"/>
              <p:cNvPicPr>
                <a:picLocks noChangeAspect="1"/>
              </p:cNvPicPr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32" name="Object 3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320741" y="1555119"/>
            <a:ext cx="4701089" cy="492699"/>
          </a:xfrm>
          <a:prstGeom prst="rect">
            <a:avLst/>
          </a:prstGeom>
        </p:spPr>
      </p:pic>
      <p:pic>
        <p:nvPicPr>
          <p:cNvPr id="35" name="Object 34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471986" y="2006385"/>
            <a:ext cx="5346277" cy="1574563"/>
          </a:xfrm>
          <a:prstGeom prst="rect">
            <a:avLst/>
          </a:prstGeom>
        </p:spPr>
      </p:pic>
      <p:pic>
        <p:nvPicPr>
          <p:cNvPr id="36" name="Object 35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928848" y="3262513"/>
            <a:ext cx="8206838" cy="1098048"/>
          </a:xfrm>
          <a:prstGeom prst="rect">
            <a:avLst/>
          </a:prstGeom>
        </p:spPr>
      </p:pic>
      <p:pic>
        <p:nvPicPr>
          <p:cNvPr id="37" name="Object 36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1510944" y="4223395"/>
            <a:ext cx="8634571" cy="1098048"/>
          </a:xfrm>
          <a:prstGeom prst="rect">
            <a:avLst/>
          </a:prstGeom>
        </p:spPr>
      </p:pic>
      <p:pic>
        <p:nvPicPr>
          <p:cNvPr id="38" name="Object 37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688563" y="5194107"/>
            <a:ext cx="9455867" cy="1098048"/>
          </a:xfrm>
          <a:prstGeom prst="rect">
            <a:avLst/>
          </a:prstGeom>
        </p:spPr>
      </p:pic>
      <p:pic>
        <p:nvPicPr>
          <p:cNvPr id="39" name="Object 38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2326442" y="6021345"/>
            <a:ext cx="7535333" cy="10980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2089148" y="3281977"/>
            <a:ext cx="7821703" cy="860655"/>
            <a:chOff x="2089148" y="3281977"/>
            <a:chExt cx="7821703" cy="860655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89148" y="3281977"/>
              <a:ext cx="7821703" cy="860655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2089148" y="4242857"/>
            <a:ext cx="7821703" cy="860655"/>
            <a:chOff x="2089148" y="4242857"/>
            <a:chExt cx="7821703" cy="860655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89148" y="4242857"/>
              <a:ext cx="7821703" cy="860655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2089148" y="5211607"/>
            <a:ext cx="7821703" cy="864583"/>
            <a:chOff x="2089148" y="5211607"/>
            <a:chExt cx="7821703" cy="864583"/>
          </a:xfrm>
        </p:grpSpPr>
        <p:pic>
          <p:nvPicPr>
            <p:cNvPr id="22" name="Object 21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89148" y="5211607"/>
              <a:ext cx="7821703" cy="864583"/>
            </a:xfrm>
            <a:prstGeom prst="rect">
              <a:avLst/>
            </a:prstGeom>
          </p:spPr>
        </p:pic>
      </p:grpSp>
      <p:grpSp>
        <p:nvGrpSpPr>
          <p:cNvPr id="1008" name="그룹 1008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9" name="그룹 1009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10" name="그룹 1010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9" name="Object 28"/>
              <p:cNvPicPr>
                <a:picLocks noChangeAspect="1"/>
              </p:cNvPicPr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32" name="Object 3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320741" y="1555119"/>
            <a:ext cx="4701089" cy="492699"/>
          </a:xfrm>
          <a:prstGeom prst="rect">
            <a:avLst/>
          </a:prstGeom>
        </p:spPr>
      </p:pic>
      <p:pic>
        <p:nvPicPr>
          <p:cNvPr id="35" name="Object 34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471987" y="2006385"/>
            <a:ext cx="5039325" cy="1574563"/>
          </a:xfrm>
          <a:prstGeom prst="rect">
            <a:avLst/>
          </a:prstGeom>
        </p:spPr>
      </p:pic>
      <p:pic>
        <p:nvPicPr>
          <p:cNvPr id="36" name="Object 35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-148551" y="3262513"/>
            <a:ext cx="10258962" cy="1098048"/>
          </a:xfrm>
          <a:prstGeom prst="rect">
            <a:avLst/>
          </a:prstGeom>
        </p:spPr>
      </p:pic>
      <p:pic>
        <p:nvPicPr>
          <p:cNvPr id="37" name="Object 36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1377468" y="4223395"/>
            <a:ext cx="8758048" cy="1098048"/>
          </a:xfrm>
          <a:prstGeom prst="rect">
            <a:avLst/>
          </a:prstGeom>
        </p:spPr>
      </p:pic>
      <p:pic>
        <p:nvPicPr>
          <p:cNvPr id="38" name="Object 37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564820" y="5194107"/>
            <a:ext cx="9550914" cy="1098048"/>
          </a:xfrm>
          <a:prstGeom prst="rect">
            <a:avLst/>
          </a:prstGeom>
        </p:spPr>
      </p:pic>
      <p:pic>
        <p:nvPicPr>
          <p:cNvPr id="39" name="Object 38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1345438" y="6021343"/>
            <a:ext cx="8535180" cy="109804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BEE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-925367" y="6523220"/>
            <a:ext cx="7563517" cy="1263387"/>
            <a:chOff x="-925367" y="6523220"/>
            <a:chExt cx="7563517" cy="12633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925367" y="6523220"/>
              <a:ext cx="7563517" cy="1263387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5361850" y="6523220"/>
            <a:ext cx="7563517" cy="1263387"/>
            <a:chOff x="5361850" y="6523220"/>
            <a:chExt cx="7563517" cy="12633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850" y="6523220"/>
              <a:ext cx="7563517" cy="1263387"/>
            </a:xfrm>
            <a:prstGeom prst="rect">
              <a:avLst/>
            </a:prstGeom>
          </p:spPr>
        </p:pic>
      </p:grpSp>
      <p:pic>
        <p:nvPicPr>
          <p:cNvPr id="8" name="Object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26372" y="7022823"/>
            <a:ext cx="2599681" cy="420310"/>
          </a:xfrm>
          <a:prstGeom prst="rect">
            <a:avLst/>
          </a:prstGeom>
        </p:spPr>
      </p:pic>
      <p:grpSp>
        <p:nvGrpSpPr>
          <p:cNvPr id="1003" name="그룹 1003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pic>
          <p:nvPicPr>
            <p:cNvPr id="10" name="Object 9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979899" y="6969055"/>
              <a:ext cx="312500" cy="312500"/>
            </a:xfrm>
            <a:prstGeom prst="rect">
              <a:avLst/>
            </a:prstGeom>
          </p:spPr>
        </p:pic>
      </p:grpSp>
      <p:grpSp>
        <p:nvGrpSpPr>
          <p:cNvPr id="1004" name="그룹 1004"/>
          <p:cNvGrpSpPr/>
          <p:nvPr/>
        </p:nvGrpSpPr>
        <p:grpSpPr>
          <a:xfrm>
            <a:off x="1781250" y="1466730"/>
            <a:ext cx="8437500" cy="9375"/>
            <a:chOff x="1781250" y="1466730"/>
            <a:chExt cx="8437500" cy="9375"/>
          </a:xfrm>
        </p:grpSpPr>
        <p:pic>
          <p:nvPicPr>
            <p:cNvPr id="13" name="Object 12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81250" y="1466730"/>
              <a:ext cx="8437500" cy="9375"/>
            </a:xfrm>
            <a:prstGeom prst="rect">
              <a:avLst/>
            </a:prstGeom>
          </p:spPr>
        </p:pic>
      </p:grpSp>
      <p:grpSp>
        <p:nvGrpSpPr>
          <p:cNvPr id="1005" name="그룹 1005"/>
          <p:cNvGrpSpPr/>
          <p:nvPr/>
        </p:nvGrpSpPr>
        <p:grpSpPr>
          <a:xfrm>
            <a:off x="2089148" y="3281977"/>
            <a:ext cx="7821703" cy="860655"/>
            <a:chOff x="2089148" y="3281977"/>
            <a:chExt cx="7821703" cy="860655"/>
          </a:xfrm>
        </p:grpSpPr>
        <p:pic>
          <p:nvPicPr>
            <p:cNvPr id="16" name="Object 15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89148" y="3281977"/>
              <a:ext cx="7821703" cy="860655"/>
            </a:xfrm>
            <a:prstGeom prst="rect">
              <a:avLst/>
            </a:prstGeom>
          </p:spPr>
        </p:pic>
      </p:grpSp>
      <p:grpSp>
        <p:nvGrpSpPr>
          <p:cNvPr id="1006" name="그룹 1006"/>
          <p:cNvGrpSpPr/>
          <p:nvPr/>
        </p:nvGrpSpPr>
        <p:grpSpPr>
          <a:xfrm>
            <a:off x="2089148" y="4242857"/>
            <a:ext cx="7821703" cy="860655"/>
            <a:chOff x="2089148" y="4242857"/>
            <a:chExt cx="7821703" cy="860655"/>
          </a:xfrm>
        </p:grpSpPr>
        <p:pic>
          <p:nvPicPr>
            <p:cNvPr id="19" name="Object 18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89148" y="4242857"/>
              <a:ext cx="7821703" cy="860655"/>
            </a:xfrm>
            <a:prstGeom prst="rect">
              <a:avLst/>
            </a:prstGeom>
          </p:spPr>
        </p:pic>
      </p:grpSp>
      <p:grpSp>
        <p:nvGrpSpPr>
          <p:cNvPr id="1007" name="그룹 1007"/>
          <p:cNvGrpSpPr/>
          <p:nvPr/>
        </p:nvGrpSpPr>
        <p:grpSpPr>
          <a:xfrm>
            <a:off x="2089148" y="5211607"/>
            <a:ext cx="7821703" cy="864583"/>
            <a:chOff x="2089148" y="5211607"/>
            <a:chExt cx="7821703" cy="864583"/>
          </a:xfrm>
        </p:grpSpPr>
        <p:pic>
          <p:nvPicPr>
            <p:cNvPr id="22" name="Object 21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89148" y="5211607"/>
              <a:ext cx="7821703" cy="864583"/>
            </a:xfrm>
            <a:prstGeom prst="rect">
              <a:avLst/>
            </a:prstGeom>
          </p:spPr>
        </p:pic>
      </p:grpSp>
      <p:grpSp>
        <p:nvGrpSpPr>
          <p:cNvPr id="1008" name="그룹 1008"/>
          <p:cNvGrpSpPr/>
          <p:nvPr/>
        </p:nvGrpSpPr>
        <p:grpSpPr>
          <a:xfrm>
            <a:off x="10979899" y="6969055"/>
            <a:ext cx="312500" cy="312500"/>
            <a:chOff x="10979899" y="6969055"/>
            <a:chExt cx="312500" cy="312500"/>
          </a:xfrm>
        </p:grpSpPr>
        <p:grpSp>
          <p:nvGrpSpPr>
            <p:cNvPr id="1009" name="그룹 1009"/>
            <p:cNvGrpSpPr/>
            <p:nvPr/>
          </p:nvGrpSpPr>
          <p:grpSpPr>
            <a:xfrm>
              <a:off x="10979899" y="6969055"/>
              <a:ext cx="312500" cy="312500"/>
              <a:chOff x="10979899" y="6969055"/>
              <a:chExt cx="312500" cy="312500"/>
            </a:xfrm>
          </p:grpSpPr>
          <p:pic>
            <p:nvPicPr>
              <p:cNvPr id="26" name="Object 25"/>
              <p:cNvPicPr>
                <a:picLocks noChangeAspect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979899" y="6969055"/>
                <a:ext cx="312500" cy="312500"/>
              </a:xfrm>
              <a:prstGeom prst="rect">
                <a:avLst/>
              </a:prstGeom>
            </p:spPr>
          </p:pic>
        </p:grpSp>
        <p:grpSp>
          <p:nvGrpSpPr>
            <p:cNvPr id="1010" name="그룹 1010"/>
            <p:cNvGrpSpPr/>
            <p:nvPr/>
          </p:nvGrpSpPr>
          <p:grpSpPr>
            <a:xfrm>
              <a:off x="11093146" y="7037805"/>
              <a:ext cx="98505" cy="175000"/>
              <a:chOff x="11093146" y="7037805"/>
              <a:chExt cx="98505" cy="175000"/>
            </a:xfrm>
          </p:grpSpPr>
          <p:pic>
            <p:nvPicPr>
              <p:cNvPr id="29" name="Object 28"/>
              <p:cNvPicPr>
                <a:picLocks noChangeAspect="1"/>
              </p:cNvPicPr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1093146" y="7037805"/>
                <a:ext cx="98505" cy="175000"/>
              </a:xfrm>
              <a:prstGeom prst="rect">
                <a:avLst/>
              </a:prstGeom>
            </p:spPr>
          </p:pic>
        </p:grpSp>
      </p:grpSp>
      <p:pic>
        <p:nvPicPr>
          <p:cNvPr id="32" name="Object 31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0175131" y="1312192"/>
            <a:ext cx="1208730" cy="359787"/>
          </a:xfrm>
          <a:prstGeom prst="rect">
            <a:avLst/>
          </a:prstGeom>
        </p:spPr>
      </p:pic>
      <p:pic>
        <p:nvPicPr>
          <p:cNvPr id="33" name="Object 32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20102" y="1347202"/>
            <a:ext cx="843701" cy="323425"/>
          </a:xfrm>
          <a:prstGeom prst="rect">
            <a:avLst/>
          </a:prstGeom>
        </p:spPr>
      </p:pic>
      <p:pic>
        <p:nvPicPr>
          <p:cNvPr id="34" name="Object 3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320741" y="1555119"/>
            <a:ext cx="4701089" cy="492699"/>
          </a:xfrm>
          <a:prstGeom prst="rect">
            <a:avLst/>
          </a:prstGeom>
        </p:spPr>
      </p:pic>
      <p:pic>
        <p:nvPicPr>
          <p:cNvPr id="35" name="Object 34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4729290" y="1991157"/>
            <a:ext cx="2858505" cy="1572020"/>
          </a:xfrm>
          <a:prstGeom prst="rect">
            <a:avLst/>
          </a:prstGeom>
        </p:spPr>
      </p:pic>
      <p:pic>
        <p:nvPicPr>
          <p:cNvPr id="36" name="Object 35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764570" y="3267511"/>
            <a:ext cx="8351667" cy="1053886"/>
          </a:xfrm>
          <a:prstGeom prst="rect">
            <a:avLst/>
          </a:prstGeom>
        </p:spPr>
      </p:pic>
      <p:pic>
        <p:nvPicPr>
          <p:cNvPr id="37" name="Object 36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573418" y="4228392"/>
            <a:ext cx="9581114" cy="1053886"/>
          </a:xfrm>
          <a:prstGeom prst="rect">
            <a:avLst/>
          </a:prstGeom>
        </p:spPr>
      </p:pic>
      <p:pic>
        <p:nvPicPr>
          <p:cNvPr id="38" name="Object 37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285123" y="5199105"/>
            <a:ext cx="9839619" cy="10538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officegen</dc:creator>
  <cp:lastModifiedBy>officegen</cp:lastModifiedBy>
  <cp:revision>1</cp:revision>
  <dcterms:created xsi:type="dcterms:W3CDTF">2023-11-22T16:31:10Z</dcterms:created>
  <dcterms:modified xsi:type="dcterms:W3CDTF">2023-11-22T16:31:10Z</dcterms:modified>
</cp:coreProperties>
</file>