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001500" cy="8486775" type="screen4x3"/>
  <p:notesSz cx="8486775" cy="12001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8.png"/><Relationship Id="rId3" Type="http://schemas.openxmlformats.org/officeDocument/2006/relationships/image" Target="../media/image149.png"/><Relationship Id="rId4" Type="http://schemas.openxmlformats.org/officeDocument/2006/relationships/image" Target="../media/image150.png"/><Relationship Id="rId5" Type="http://schemas.openxmlformats.org/officeDocument/2006/relationships/image" Target="../media/image151.png"/><Relationship Id="rId6" Type="http://schemas.openxmlformats.org/officeDocument/2006/relationships/image" Target="../media/image152.png"/><Relationship Id="rId7" Type="http://schemas.openxmlformats.org/officeDocument/2006/relationships/image" Target="../media/image153.png"/><Relationship Id="rId8" Type="http://schemas.openxmlformats.org/officeDocument/2006/relationships/image" Target="../media/image154.png"/><Relationship Id="rId9" Type="http://schemas.openxmlformats.org/officeDocument/2006/relationships/image" Target="../media/image155.png"/><Relationship Id="rId10" Type="http://schemas.openxmlformats.org/officeDocument/2006/relationships/image" Target="../media/image15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image" Target="../media/image3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Relationship Id="rId14" Type="http://schemas.openxmlformats.org/officeDocument/2006/relationships/image" Target="../media/image47.png"/><Relationship Id="rId15" Type="http://schemas.openxmlformats.org/officeDocument/2006/relationships/image" Target="../media/image48.png"/><Relationship Id="rId16" Type="http://schemas.openxmlformats.org/officeDocument/2006/relationships/image" Target="../media/image4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1" Type="http://schemas.openxmlformats.org/officeDocument/2006/relationships/image" Target="../media/image74.png"/><Relationship Id="rId12" Type="http://schemas.openxmlformats.org/officeDocument/2006/relationships/image" Target="../media/image75.png"/><Relationship Id="rId13" Type="http://schemas.openxmlformats.org/officeDocument/2006/relationships/image" Target="../media/image76.png"/><Relationship Id="rId14" Type="http://schemas.openxmlformats.org/officeDocument/2006/relationships/image" Target="../media/image77.png"/><Relationship Id="rId15" Type="http://schemas.openxmlformats.org/officeDocument/2006/relationships/image" Target="../media/image78.png"/><Relationship Id="rId16" Type="http://schemas.openxmlformats.org/officeDocument/2006/relationships/image" Target="../media/image79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png"/><Relationship Id="rId14" Type="http://schemas.openxmlformats.org/officeDocument/2006/relationships/image" Target="../media/image92.png"/><Relationship Id="rId15" Type="http://schemas.openxmlformats.org/officeDocument/2006/relationships/image" Target="../media/image93.png"/><Relationship Id="rId16" Type="http://schemas.openxmlformats.org/officeDocument/2006/relationships/image" Target="../media/image9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Relationship Id="rId9" Type="http://schemas.openxmlformats.org/officeDocument/2006/relationships/image" Target="../media/image102.pn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2" Type="http://schemas.openxmlformats.org/officeDocument/2006/relationships/image" Target="../media/image105.png"/><Relationship Id="rId13" Type="http://schemas.openxmlformats.org/officeDocument/2006/relationships/image" Target="../media/image106.png"/><Relationship Id="rId14" Type="http://schemas.openxmlformats.org/officeDocument/2006/relationships/image" Target="../media/image107.png"/><Relationship Id="rId15" Type="http://schemas.openxmlformats.org/officeDocument/2006/relationships/image" Target="../media/image108.png"/><Relationship Id="rId16" Type="http://schemas.openxmlformats.org/officeDocument/2006/relationships/image" Target="../media/image109.png"/><Relationship Id="rId17" Type="http://schemas.openxmlformats.org/officeDocument/2006/relationships/image" Target="../media/image110.png"/><Relationship Id="rId18" Type="http://schemas.openxmlformats.org/officeDocument/2006/relationships/image" Target="../media/image111.png"/><Relationship Id="rId19" Type="http://schemas.openxmlformats.org/officeDocument/2006/relationships/image" Target="../media/image11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3.png"/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5" Type="http://schemas.openxmlformats.org/officeDocument/2006/relationships/image" Target="../media/image116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image" Target="../media/image120.png"/><Relationship Id="rId10" Type="http://schemas.openxmlformats.org/officeDocument/2006/relationships/image" Target="../media/image121.png"/><Relationship Id="rId11" Type="http://schemas.openxmlformats.org/officeDocument/2006/relationships/image" Target="../media/image122.png"/><Relationship Id="rId12" Type="http://schemas.openxmlformats.org/officeDocument/2006/relationships/image" Target="../media/image123.png"/><Relationship Id="rId13" Type="http://schemas.openxmlformats.org/officeDocument/2006/relationships/image" Target="../media/image124.png"/><Relationship Id="rId14" Type="http://schemas.openxmlformats.org/officeDocument/2006/relationships/image" Target="../media/image125.png"/><Relationship Id="rId15" Type="http://schemas.openxmlformats.org/officeDocument/2006/relationships/image" Target="../media/image126.png"/><Relationship Id="rId16" Type="http://schemas.openxmlformats.org/officeDocument/2006/relationships/image" Target="../media/image127.png"/><Relationship Id="rId17" Type="http://schemas.openxmlformats.org/officeDocument/2006/relationships/image" Target="../media/image128.png"/><Relationship Id="rId18" Type="http://schemas.openxmlformats.org/officeDocument/2006/relationships/image" Target="../media/image129.png"/><Relationship Id="rId19" Type="http://schemas.openxmlformats.org/officeDocument/2006/relationships/image" Target="../media/image13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1.png"/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6" Type="http://schemas.openxmlformats.org/officeDocument/2006/relationships/image" Target="../media/image135.png"/><Relationship Id="rId7" Type="http://schemas.openxmlformats.org/officeDocument/2006/relationships/image" Target="../media/image136.png"/><Relationship Id="rId8" Type="http://schemas.openxmlformats.org/officeDocument/2006/relationships/image" Target="../media/image137.png"/><Relationship Id="rId9" Type="http://schemas.openxmlformats.org/officeDocument/2006/relationships/image" Target="../media/image138.png"/><Relationship Id="rId10" Type="http://schemas.openxmlformats.org/officeDocument/2006/relationships/image" Target="../media/image139.png"/><Relationship Id="rId11" Type="http://schemas.openxmlformats.org/officeDocument/2006/relationships/image" Target="../media/image140.png"/><Relationship Id="rId12" Type="http://schemas.openxmlformats.org/officeDocument/2006/relationships/image" Target="../media/image141.png"/><Relationship Id="rId13" Type="http://schemas.openxmlformats.org/officeDocument/2006/relationships/image" Target="../media/image142.png"/><Relationship Id="rId14" Type="http://schemas.openxmlformats.org/officeDocument/2006/relationships/image" Target="../media/image143.png"/><Relationship Id="rId15" Type="http://schemas.openxmlformats.org/officeDocument/2006/relationships/image" Target="../media/image144.png"/><Relationship Id="rId16" Type="http://schemas.openxmlformats.org/officeDocument/2006/relationships/image" Target="../media/image145.png"/><Relationship Id="rId17" Type="http://schemas.openxmlformats.org/officeDocument/2006/relationships/image" Target="../media/image146.png"/><Relationship Id="rId18" Type="http://schemas.openxmlformats.org/officeDocument/2006/relationships/image" Target="../media/image14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68750" y="1202317"/>
            <a:ext cx="11062500" cy="6240361"/>
            <a:chOff x="468750" y="1202317"/>
            <a:chExt cx="11062500" cy="624036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750" y="1202317"/>
              <a:ext cx="11062500" cy="624036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5367" y="6354470"/>
            <a:ext cx="7563517" cy="1263387"/>
            <a:chOff x="-925367" y="635447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5367" y="635447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361850" y="6354470"/>
            <a:ext cx="7563517" cy="1263387"/>
            <a:chOff x="5361850" y="6354470"/>
            <a:chExt cx="7563517" cy="126338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1850" y="635447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1099396" y="7037805"/>
              <a:ext cx="98505" cy="175000"/>
              <a:chOff x="11099396" y="7037805"/>
              <a:chExt cx="98505" cy="175000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1099396" y="7037805"/>
                <a:ext cx="98505" cy="175000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2715686" y="5240398"/>
            <a:ext cx="6568627" cy="593750"/>
            <a:chOff x="2715686" y="5240398"/>
            <a:chExt cx="6568627" cy="59375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15686" y="5240398"/>
              <a:ext cx="6568627" cy="593750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45130" y="5215919"/>
            <a:ext cx="8114058" cy="76104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27863" y="3053120"/>
            <a:ext cx="8387323" cy="256631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76515" y="2460854"/>
            <a:ext cx="9680096" cy="165440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68750" y="1202317"/>
            <a:ext cx="11062500" cy="6240361"/>
            <a:chOff x="468750" y="1202317"/>
            <a:chExt cx="11062500" cy="624036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750" y="1202317"/>
              <a:ext cx="11062500" cy="624036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30054" y="5299844"/>
            <a:ext cx="7563517" cy="2838633"/>
            <a:chOff x="-930054" y="5299844"/>
            <a:chExt cx="7563517" cy="283863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30054" y="5299844"/>
              <a:ext cx="7563517" cy="283863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361850" y="5299844"/>
            <a:ext cx="7563517" cy="2838633"/>
            <a:chOff x="5361850" y="5299844"/>
            <a:chExt cx="7563517" cy="283863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61850" y="5299844"/>
              <a:ext cx="7563517" cy="283863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77653" y="1312192"/>
            <a:ext cx="904787" cy="35978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7105" y="2349630"/>
            <a:ext cx="6857469" cy="64193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91414" y="2421088"/>
            <a:ext cx="8612830" cy="299663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10685" y="5984330"/>
            <a:ext cx="3304081" cy="16095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68750" y="1202317"/>
            <a:ext cx="11062500" cy="6240361"/>
            <a:chOff x="468750" y="1202317"/>
            <a:chExt cx="11062500" cy="624036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750" y="1202317"/>
              <a:ext cx="11062500" cy="624036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781250" y="2583363"/>
            <a:ext cx="8437500" cy="891905"/>
            <a:chOff x="1781250" y="2583363"/>
            <a:chExt cx="8437500" cy="891905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1250" y="2583363"/>
              <a:ext cx="8437500" cy="891905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5101" y="2578900"/>
            <a:ext cx="10395578" cy="1098282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2088292" y="2841815"/>
            <a:ext cx="375000" cy="375000"/>
            <a:chOff x="2088292" y="2841815"/>
            <a:chExt cx="375000" cy="375000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2088292" y="2841815"/>
              <a:ext cx="375000" cy="375000"/>
              <a:chOff x="2088292" y="2841815"/>
              <a:chExt cx="375000" cy="375000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088292" y="2841815"/>
                <a:ext cx="375000" cy="375000"/>
              </a:xfrm>
              <a:prstGeom prst="rect">
                <a:avLst/>
              </a:prstGeom>
            </p:spPr>
          </p:pic>
        </p:grpSp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18000" y="2818845"/>
              <a:ext cx="273221" cy="39538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781250" y="4610162"/>
            <a:ext cx="8437500" cy="860655"/>
            <a:chOff x="1781250" y="4610162"/>
            <a:chExt cx="8437500" cy="860655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81250" y="4610162"/>
              <a:ext cx="8437500" cy="86065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781250" y="3602264"/>
            <a:ext cx="8437500" cy="860655"/>
            <a:chOff x="1781250" y="3602264"/>
            <a:chExt cx="8437500" cy="86065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81250" y="3602264"/>
              <a:ext cx="8437500" cy="86065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088292" y="3845092"/>
            <a:ext cx="375000" cy="375000"/>
            <a:chOff x="2088292" y="3845092"/>
            <a:chExt cx="375000" cy="375000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2088292" y="3845092"/>
              <a:ext cx="375000" cy="375000"/>
              <a:chOff x="2088292" y="3845092"/>
              <a:chExt cx="375000" cy="375000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088292" y="3845092"/>
                <a:ext cx="375000" cy="375000"/>
              </a:xfrm>
              <a:prstGeom prst="rect">
                <a:avLst/>
              </a:prstGeom>
            </p:spPr>
          </p:pic>
        </p:grpSp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25338" y="3809740"/>
              <a:ext cx="380929" cy="47334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2088292" y="4842573"/>
            <a:ext cx="375000" cy="375000"/>
            <a:chOff x="2088292" y="4842573"/>
            <a:chExt cx="375000" cy="375000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2088292" y="4842573"/>
              <a:ext cx="375000" cy="375000"/>
              <a:chOff x="2088292" y="4842573"/>
              <a:chExt cx="375000" cy="375000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088292" y="4842573"/>
                <a:ext cx="375000" cy="375000"/>
              </a:xfrm>
              <a:prstGeom prst="rect">
                <a:avLst/>
              </a:prstGeom>
            </p:spPr>
          </p:pic>
        </p:grpSp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27776" y="4815521"/>
              <a:ext cx="373614" cy="482871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725682" y="6008554"/>
            <a:ext cx="4109680" cy="556346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-456147" y="3586821"/>
            <a:ext cx="11007587" cy="1098282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-1850994" y="4527184"/>
            <a:ext cx="12420625" cy="11457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5767" y="3281977"/>
            <a:ext cx="6568466" cy="860655"/>
            <a:chOff x="2715767" y="3281977"/>
            <a:chExt cx="6568466" cy="86065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5767" y="3281977"/>
              <a:ext cx="6568466" cy="86065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715767" y="4274107"/>
            <a:ext cx="6568466" cy="860655"/>
            <a:chOff x="2715767" y="4274107"/>
            <a:chExt cx="6568466" cy="86065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15767" y="4274107"/>
              <a:ext cx="6568466" cy="86065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20744" y="1555116"/>
            <a:ext cx="4701089" cy="49269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711830" y="2006385"/>
            <a:ext cx="8957972" cy="1574563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36546" y="3262513"/>
            <a:ext cx="7391857" cy="10980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989111" y="4223312"/>
            <a:ext cx="7511758" cy="10982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715767" y="3281977"/>
            <a:ext cx="6568466" cy="860655"/>
            <a:chOff x="2715767" y="3281977"/>
            <a:chExt cx="6568466" cy="86065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5767" y="3281977"/>
              <a:ext cx="6568466" cy="86065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715767" y="4274107"/>
            <a:ext cx="6568466" cy="860655"/>
            <a:chOff x="2715767" y="4274107"/>
            <a:chExt cx="6568466" cy="86065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15767" y="4274107"/>
              <a:ext cx="6568466" cy="86065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20741" y="1555119"/>
            <a:ext cx="4701089" cy="49269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398205" y="2006385"/>
            <a:ext cx="3570753" cy="1574563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81860" y="3262513"/>
            <a:ext cx="8209210" cy="10980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02654" y="4223312"/>
            <a:ext cx="8388720" cy="10982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60726" y="3263274"/>
            <a:ext cx="10278547" cy="1261250"/>
            <a:chOff x="860726" y="3263274"/>
            <a:chExt cx="10278547" cy="126125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0726" y="3263274"/>
              <a:ext cx="10278547" cy="126125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60726" y="4675880"/>
            <a:ext cx="10278547" cy="1260907"/>
            <a:chOff x="860726" y="4675880"/>
            <a:chExt cx="10278547" cy="1260907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0726" y="4675880"/>
              <a:ext cx="10278547" cy="126090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20741" y="1555119"/>
            <a:ext cx="4701089" cy="49269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418847" y="2006385"/>
            <a:ext cx="5512620" cy="1574563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753048" y="3273065"/>
            <a:ext cx="11825076" cy="1422152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78513" y="4685503"/>
            <a:ext cx="9780295" cy="14221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60726" y="3263274"/>
            <a:ext cx="10278547" cy="1261250"/>
            <a:chOff x="860726" y="3263274"/>
            <a:chExt cx="10278547" cy="126125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0726" y="3263274"/>
              <a:ext cx="10278547" cy="126125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60726" y="4675880"/>
            <a:ext cx="10278547" cy="1260907"/>
            <a:chOff x="860726" y="4675880"/>
            <a:chExt cx="10278547" cy="1260907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0726" y="4675880"/>
              <a:ext cx="10278547" cy="126090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20741" y="1555119"/>
            <a:ext cx="4701089" cy="49269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26209" y="2006385"/>
            <a:ext cx="3861020" cy="1574563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-1076805" y="3444107"/>
            <a:ext cx="12158667" cy="109804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18755" y="4856545"/>
            <a:ext cx="10511610" cy="10980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89148" y="3281977"/>
            <a:ext cx="7821703" cy="860655"/>
            <a:chOff x="2089148" y="3281977"/>
            <a:chExt cx="7821703" cy="86065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9148" y="3281977"/>
              <a:ext cx="7821703" cy="86065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089148" y="4242857"/>
            <a:ext cx="7821703" cy="860655"/>
            <a:chOff x="2089148" y="4242857"/>
            <a:chExt cx="7821703" cy="86065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9148" y="4242857"/>
              <a:ext cx="7821703" cy="86065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089148" y="5211607"/>
            <a:ext cx="7821703" cy="864583"/>
            <a:chOff x="2089148" y="5211607"/>
            <a:chExt cx="7821703" cy="86458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9148" y="5211607"/>
              <a:ext cx="7821703" cy="86458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20741" y="1555119"/>
            <a:ext cx="4701089" cy="49269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471986" y="2006385"/>
            <a:ext cx="5346277" cy="157456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928848" y="3262513"/>
            <a:ext cx="8206838" cy="1098048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510944" y="4223395"/>
            <a:ext cx="8634571" cy="1098048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88563" y="5194107"/>
            <a:ext cx="9455867" cy="1098048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326442" y="6021345"/>
            <a:ext cx="7535333" cy="10980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89148" y="3281977"/>
            <a:ext cx="7821703" cy="860655"/>
            <a:chOff x="2089148" y="3281977"/>
            <a:chExt cx="7821703" cy="86065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9148" y="3281977"/>
              <a:ext cx="7821703" cy="86065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089148" y="4242857"/>
            <a:ext cx="7821703" cy="860655"/>
            <a:chOff x="2089148" y="4242857"/>
            <a:chExt cx="7821703" cy="86065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9148" y="4242857"/>
              <a:ext cx="7821703" cy="86065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089148" y="5211607"/>
            <a:ext cx="7821703" cy="864583"/>
            <a:chOff x="2089148" y="5211607"/>
            <a:chExt cx="7821703" cy="86458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9148" y="5211607"/>
              <a:ext cx="7821703" cy="86458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20741" y="1555119"/>
            <a:ext cx="4701089" cy="49269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471987" y="2006385"/>
            <a:ext cx="5039325" cy="157456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48551" y="3262513"/>
            <a:ext cx="10258962" cy="1098048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77468" y="4223395"/>
            <a:ext cx="8758048" cy="1098048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4820" y="5194107"/>
            <a:ext cx="9550914" cy="1098048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345438" y="6021343"/>
            <a:ext cx="8535180" cy="10980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DBEE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925367" y="6523220"/>
            <a:ext cx="7563517" cy="1263387"/>
            <a:chOff x="-925367" y="6523220"/>
            <a:chExt cx="7563517" cy="12633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925367" y="6523220"/>
              <a:ext cx="7563517" cy="12633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361850" y="6523220"/>
            <a:ext cx="7563517" cy="1263387"/>
            <a:chOff x="5361850" y="6523220"/>
            <a:chExt cx="7563517" cy="126338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1850" y="6523220"/>
              <a:ext cx="7563517" cy="126338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6372" y="7022823"/>
            <a:ext cx="2599681" cy="4203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9899" y="6969055"/>
              <a:ext cx="312500" cy="31250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81250" y="1466730"/>
            <a:ext cx="8437500" cy="9375"/>
            <a:chOff x="1781250" y="1466730"/>
            <a:chExt cx="8437500" cy="937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1250" y="1466730"/>
              <a:ext cx="8437500" cy="937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89148" y="3281977"/>
            <a:ext cx="7821703" cy="860655"/>
            <a:chOff x="2089148" y="3281977"/>
            <a:chExt cx="7821703" cy="86065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89148" y="3281977"/>
              <a:ext cx="7821703" cy="86065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089148" y="4242857"/>
            <a:ext cx="7821703" cy="860655"/>
            <a:chOff x="2089148" y="4242857"/>
            <a:chExt cx="7821703" cy="86065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9148" y="4242857"/>
              <a:ext cx="7821703" cy="86065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089148" y="5211607"/>
            <a:ext cx="7821703" cy="864583"/>
            <a:chOff x="2089148" y="5211607"/>
            <a:chExt cx="7821703" cy="864583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9148" y="5211607"/>
              <a:ext cx="7821703" cy="86458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979899" y="6969055"/>
            <a:ext cx="312500" cy="312500"/>
            <a:chOff x="10979899" y="6969055"/>
            <a:chExt cx="312500" cy="31250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0979899" y="6969055"/>
              <a:ext cx="312500" cy="312500"/>
              <a:chOff x="10979899" y="6969055"/>
              <a:chExt cx="312500" cy="312500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0979899" y="6969055"/>
                <a:ext cx="312500" cy="312500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1093146" y="7037805"/>
              <a:ext cx="98505" cy="175000"/>
              <a:chOff x="11093146" y="7037805"/>
              <a:chExt cx="98505" cy="175000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1093146" y="7037805"/>
                <a:ext cx="98505" cy="175000"/>
              </a:xfrm>
              <a:prstGeom prst="rect">
                <a:avLst/>
              </a:prstGeom>
            </p:spPr>
          </p:pic>
        </p:grpSp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175131" y="1312192"/>
            <a:ext cx="1208730" cy="35978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0102" y="1347202"/>
            <a:ext cx="843701" cy="32342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20741" y="1555119"/>
            <a:ext cx="4701089" cy="49269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729290" y="1991157"/>
            <a:ext cx="2858505" cy="1572020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764570" y="3267511"/>
            <a:ext cx="8351667" cy="1053886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73418" y="4228392"/>
            <a:ext cx="9581114" cy="1053886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5123" y="5199105"/>
            <a:ext cx="9839619" cy="10538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2023-11-22T16:31:10Z</dcterms:created>
  <dcterms:modified xsi:type="dcterms:W3CDTF">2023-11-22T16:31:10Z</dcterms:modified>
</cp:coreProperties>
</file>